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8" r:id="rId3"/>
    <p:sldId id="257" r:id="rId4"/>
    <p:sldId id="258" r:id="rId5"/>
    <p:sldId id="259" r:id="rId6"/>
    <p:sldId id="260" r:id="rId7"/>
    <p:sldId id="265" r:id="rId8"/>
    <p:sldId id="266" r:id="rId9"/>
    <p:sldId id="261" r:id="rId10"/>
    <p:sldId id="273" r:id="rId11"/>
    <p:sldId id="274" r:id="rId12"/>
    <p:sldId id="275" r:id="rId13"/>
    <p:sldId id="277" r:id="rId14"/>
    <p:sldId id="276" r:id="rId15"/>
    <p:sldId id="279" r:id="rId16"/>
    <p:sldId id="280" r:id="rId17"/>
    <p:sldId id="263" r:id="rId18"/>
    <p:sldId id="264" r:id="rId19"/>
    <p:sldId id="267" r:id="rId20"/>
    <p:sldId id="268" r:id="rId21"/>
    <p:sldId id="269" r:id="rId22"/>
    <p:sldId id="270" r:id="rId23"/>
    <p:sldId id="271" r:id="rId24"/>
  </p:sldIdLst>
  <p:sldSz cx="12192000" cy="6858000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4A0DED-5091-4C31-BCC6-273BEB42B5B2}" v="20" dt="2024-11-20T16:30:57.1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0000" autoAdjust="0"/>
  </p:normalViewPr>
  <p:slideViewPr>
    <p:cSldViewPr snapToGrid="0">
      <p:cViewPr varScale="1">
        <p:scale>
          <a:sx n="83" d="100"/>
          <a:sy n="83" d="100"/>
        </p:scale>
        <p:origin x="5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 Joseph" userId="e3efc9745f52a6e9" providerId="LiveId" clId="{AC4A0DED-5091-4C31-BCC6-273BEB42B5B2}"/>
    <pc:docChg chg="undo custSel addSld delSld modSld sldOrd">
      <pc:chgData name="Justin Joseph" userId="e3efc9745f52a6e9" providerId="LiveId" clId="{AC4A0DED-5091-4C31-BCC6-273BEB42B5B2}" dt="2024-11-21T14:09:06.827" v="5087" actId="47"/>
      <pc:docMkLst>
        <pc:docMk/>
      </pc:docMkLst>
      <pc:sldChg chg="modSp mod modNotesTx">
        <pc:chgData name="Justin Joseph" userId="e3efc9745f52a6e9" providerId="LiveId" clId="{AC4A0DED-5091-4C31-BCC6-273BEB42B5B2}" dt="2024-11-21T00:32:22.859" v="5030"/>
        <pc:sldMkLst>
          <pc:docMk/>
          <pc:sldMk cId="2335502174" sldId="257"/>
        </pc:sldMkLst>
        <pc:spChg chg="mod">
          <ac:chgData name="Justin Joseph" userId="e3efc9745f52a6e9" providerId="LiveId" clId="{AC4A0DED-5091-4C31-BCC6-273BEB42B5B2}" dt="2024-11-21T00:32:21.163" v="5029" actId="21"/>
          <ac:spMkLst>
            <pc:docMk/>
            <pc:sldMk cId="2335502174" sldId="257"/>
            <ac:spMk id="2" creationId="{147F87F8-E82F-552C-A957-CCA195D75A8D}"/>
          </ac:spMkLst>
        </pc:spChg>
        <pc:spChg chg="mod">
          <ac:chgData name="Justin Joseph" userId="e3efc9745f52a6e9" providerId="LiveId" clId="{AC4A0DED-5091-4C31-BCC6-273BEB42B5B2}" dt="2024-11-20T04:31:42.577" v="2165" actId="20577"/>
          <ac:spMkLst>
            <pc:docMk/>
            <pc:sldMk cId="2335502174" sldId="257"/>
            <ac:spMk id="3" creationId="{1E35C3AC-D7A6-828F-7D9A-7DFB6F1CDF36}"/>
          </ac:spMkLst>
        </pc:spChg>
      </pc:sldChg>
      <pc:sldChg chg="modSp mod modNotesTx">
        <pc:chgData name="Justin Joseph" userId="e3efc9745f52a6e9" providerId="LiveId" clId="{AC4A0DED-5091-4C31-BCC6-273BEB42B5B2}" dt="2024-11-21T00:32:29.028" v="5033" actId="20577"/>
        <pc:sldMkLst>
          <pc:docMk/>
          <pc:sldMk cId="2924740186" sldId="258"/>
        </pc:sldMkLst>
        <pc:spChg chg="mod">
          <ac:chgData name="Justin Joseph" userId="e3efc9745f52a6e9" providerId="LiveId" clId="{AC4A0DED-5091-4C31-BCC6-273BEB42B5B2}" dt="2024-11-21T00:32:27.500" v="5031" actId="21"/>
          <ac:spMkLst>
            <pc:docMk/>
            <pc:sldMk cId="2924740186" sldId="258"/>
            <ac:spMk id="2" creationId="{147F87F8-E82F-552C-A957-CCA195D75A8D}"/>
          </ac:spMkLst>
        </pc:spChg>
        <pc:spChg chg="mod">
          <ac:chgData name="Justin Joseph" userId="e3efc9745f52a6e9" providerId="LiveId" clId="{AC4A0DED-5091-4C31-BCC6-273BEB42B5B2}" dt="2024-11-20T04:35:29.294" v="2520" actId="6549"/>
          <ac:spMkLst>
            <pc:docMk/>
            <pc:sldMk cId="2924740186" sldId="258"/>
            <ac:spMk id="3" creationId="{1E35C3AC-D7A6-828F-7D9A-7DFB6F1CDF36}"/>
          </ac:spMkLst>
        </pc:spChg>
      </pc:sldChg>
      <pc:sldChg chg="modSp mod modNotesTx">
        <pc:chgData name="Justin Joseph" userId="e3efc9745f52a6e9" providerId="LiveId" clId="{AC4A0DED-5091-4C31-BCC6-273BEB42B5B2}" dt="2024-11-21T00:32:35.128" v="5035"/>
        <pc:sldMkLst>
          <pc:docMk/>
          <pc:sldMk cId="1013153699" sldId="259"/>
        </pc:sldMkLst>
        <pc:spChg chg="mod">
          <ac:chgData name="Justin Joseph" userId="e3efc9745f52a6e9" providerId="LiveId" clId="{AC4A0DED-5091-4C31-BCC6-273BEB42B5B2}" dt="2024-11-21T00:32:33.662" v="5034" actId="21"/>
          <ac:spMkLst>
            <pc:docMk/>
            <pc:sldMk cId="1013153699" sldId="259"/>
            <ac:spMk id="2" creationId="{147F87F8-E82F-552C-A957-CCA195D75A8D}"/>
          </ac:spMkLst>
        </pc:spChg>
      </pc:sldChg>
      <pc:sldChg chg="modSp mod modNotesTx">
        <pc:chgData name="Justin Joseph" userId="e3efc9745f52a6e9" providerId="LiveId" clId="{AC4A0DED-5091-4C31-BCC6-273BEB42B5B2}" dt="2024-11-21T00:32:53.612" v="5038" actId="20577"/>
        <pc:sldMkLst>
          <pc:docMk/>
          <pc:sldMk cId="1096228486" sldId="260"/>
        </pc:sldMkLst>
        <pc:spChg chg="mod">
          <ac:chgData name="Justin Joseph" userId="e3efc9745f52a6e9" providerId="LiveId" clId="{AC4A0DED-5091-4C31-BCC6-273BEB42B5B2}" dt="2024-11-21T00:32:50.214" v="5036" actId="21"/>
          <ac:spMkLst>
            <pc:docMk/>
            <pc:sldMk cId="1096228486" sldId="260"/>
            <ac:spMk id="2" creationId="{147F87F8-E82F-552C-A957-CCA195D75A8D}"/>
          </ac:spMkLst>
        </pc:spChg>
        <pc:spChg chg="mod">
          <ac:chgData name="Justin Joseph" userId="e3efc9745f52a6e9" providerId="LiveId" clId="{AC4A0DED-5091-4C31-BCC6-273BEB42B5B2}" dt="2024-11-20T05:03:42.643" v="3541" actId="20577"/>
          <ac:spMkLst>
            <pc:docMk/>
            <pc:sldMk cId="1096228486" sldId="260"/>
            <ac:spMk id="3" creationId="{1E35C3AC-D7A6-828F-7D9A-7DFB6F1CDF36}"/>
          </ac:spMkLst>
        </pc:spChg>
      </pc:sldChg>
      <pc:sldChg chg="modSp mod modNotesTx">
        <pc:chgData name="Justin Joseph" userId="e3efc9745f52a6e9" providerId="LiveId" clId="{AC4A0DED-5091-4C31-BCC6-273BEB42B5B2}" dt="2024-11-21T00:33:32.355" v="5055" actId="20577"/>
        <pc:sldMkLst>
          <pc:docMk/>
          <pc:sldMk cId="3126036565" sldId="261"/>
        </pc:sldMkLst>
        <pc:spChg chg="mod">
          <ac:chgData name="Justin Joseph" userId="e3efc9745f52a6e9" providerId="LiveId" clId="{AC4A0DED-5091-4C31-BCC6-273BEB42B5B2}" dt="2024-11-21T00:33:13.643" v="5044" actId="21"/>
          <ac:spMkLst>
            <pc:docMk/>
            <pc:sldMk cId="3126036565" sldId="261"/>
            <ac:spMk id="2" creationId="{147F87F8-E82F-552C-A957-CCA195D75A8D}"/>
          </ac:spMkLst>
        </pc:spChg>
        <pc:spChg chg="mod">
          <ac:chgData name="Justin Joseph" userId="e3efc9745f52a6e9" providerId="LiveId" clId="{AC4A0DED-5091-4C31-BCC6-273BEB42B5B2}" dt="2024-11-21T00:25:32.523" v="5025" actId="20577"/>
          <ac:spMkLst>
            <pc:docMk/>
            <pc:sldMk cId="3126036565" sldId="261"/>
            <ac:spMk id="3" creationId="{1E35C3AC-D7A6-828F-7D9A-7DFB6F1CDF36}"/>
          </ac:spMkLst>
        </pc:spChg>
      </pc:sldChg>
      <pc:sldChg chg="del">
        <pc:chgData name="Justin Joseph" userId="e3efc9745f52a6e9" providerId="LiveId" clId="{AC4A0DED-5091-4C31-BCC6-273BEB42B5B2}" dt="2024-11-15T23:03:56.887" v="1027" actId="47"/>
        <pc:sldMkLst>
          <pc:docMk/>
          <pc:sldMk cId="1493390805" sldId="262"/>
        </pc:sldMkLst>
      </pc:sldChg>
      <pc:sldChg chg="addSp modSp mod">
        <pc:chgData name="Justin Joseph" userId="e3efc9745f52a6e9" providerId="LiveId" clId="{AC4A0DED-5091-4C31-BCC6-273BEB42B5B2}" dt="2024-11-19T04:15:15.227" v="1192" actId="1076"/>
        <pc:sldMkLst>
          <pc:docMk/>
          <pc:sldMk cId="1552059225" sldId="263"/>
        </pc:sldMkLst>
        <pc:spChg chg="add mod">
          <ac:chgData name="Justin Joseph" userId="e3efc9745f52a6e9" providerId="LiveId" clId="{AC4A0DED-5091-4C31-BCC6-273BEB42B5B2}" dt="2024-11-19T04:15:15.227" v="1192" actId="1076"/>
          <ac:spMkLst>
            <pc:docMk/>
            <pc:sldMk cId="1552059225" sldId="263"/>
            <ac:spMk id="3" creationId="{C9841296-1633-F82E-EB9F-33C0AFC52796}"/>
          </ac:spMkLst>
        </pc:spChg>
      </pc:sldChg>
      <pc:sldChg chg="addSp modSp">
        <pc:chgData name="Justin Joseph" userId="e3efc9745f52a6e9" providerId="LiveId" clId="{AC4A0DED-5091-4C31-BCC6-273BEB42B5B2}" dt="2024-11-19T04:15:35.694" v="1193"/>
        <pc:sldMkLst>
          <pc:docMk/>
          <pc:sldMk cId="492399052" sldId="264"/>
        </pc:sldMkLst>
        <pc:spChg chg="add mod">
          <ac:chgData name="Justin Joseph" userId="e3efc9745f52a6e9" providerId="LiveId" clId="{AC4A0DED-5091-4C31-BCC6-273BEB42B5B2}" dt="2024-11-19T04:15:35.694" v="1193"/>
          <ac:spMkLst>
            <pc:docMk/>
            <pc:sldMk cId="492399052" sldId="264"/>
            <ac:spMk id="20" creationId="{28C36E64-FE52-DE3A-5632-1AFB9244A4A3}"/>
          </ac:spMkLst>
        </pc:spChg>
      </pc:sldChg>
      <pc:sldChg chg="modSp add mod modNotesTx">
        <pc:chgData name="Justin Joseph" userId="e3efc9745f52a6e9" providerId="LiveId" clId="{AC4A0DED-5091-4C31-BCC6-273BEB42B5B2}" dt="2024-11-21T00:33:02.320" v="5041" actId="20577"/>
        <pc:sldMkLst>
          <pc:docMk/>
          <pc:sldMk cId="1525869198" sldId="265"/>
        </pc:sldMkLst>
        <pc:spChg chg="mod">
          <ac:chgData name="Justin Joseph" userId="e3efc9745f52a6e9" providerId="LiveId" clId="{AC4A0DED-5091-4C31-BCC6-273BEB42B5B2}" dt="2024-11-21T00:33:00.675" v="5039" actId="21"/>
          <ac:spMkLst>
            <pc:docMk/>
            <pc:sldMk cId="1525869198" sldId="265"/>
            <ac:spMk id="2" creationId="{147F87F8-E82F-552C-A957-CCA195D75A8D}"/>
          </ac:spMkLst>
        </pc:spChg>
        <pc:spChg chg="mod">
          <ac:chgData name="Justin Joseph" userId="e3efc9745f52a6e9" providerId="LiveId" clId="{AC4A0DED-5091-4C31-BCC6-273BEB42B5B2}" dt="2024-11-20T05:14:31.459" v="3910" actId="20577"/>
          <ac:spMkLst>
            <pc:docMk/>
            <pc:sldMk cId="1525869198" sldId="265"/>
            <ac:spMk id="3" creationId="{1E35C3AC-D7A6-828F-7D9A-7DFB6F1CDF36}"/>
          </ac:spMkLst>
        </pc:spChg>
      </pc:sldChg>
      <pc:sldChg chg="modSp add mod modNotesTx">
        <pc:chgData name="Justin Joseph" userId="e3efc9745f52a6e9" providerId="LiveId" clId="{AC4A0DED-5091-4C31-BCC6-273BEB42B5B2}" dt="2024-11-21T00:33:08.227" v="5043"/>
        <pc:sldMkLst>
          <pc:docMk/>
          <pc:sldMk cId="4269346636" sldId="266"/>
        </pc:sldMkLst>
        <pc:spChg chg="mod">
          <ac:chgData name="Justin Joseph" userId="e3efc9745f52a6e9" providerId="LiveId" clId="{AC4A0DED-5091-4C31-BCC6-273BEB42B5B2}" dt="2024-11-21T00:33:07.650" v="5042" actId="21"/>
          <ac:spMkLst>
            <pc:docMk/>
            <pc:sldMk cId="4269346636" sldId="266"/>
            <ac:spMk id="2" creationId="{147F87F8-E82F-552C-A957-CCA195D75A8D}"/>
          </ac:spMkLst>
        </pc:spChg>
        <pc:spChg chg="mod">
          <ac:chgData name="Justin Joseph" userId="e3efc9745f52a6e9" providerId="LiveId" clId="{AC4A0DED-5091-4C31-BCC6-273BEB42B5B2}" dt="2024-11-20T05:16:39.278" v="3966"/>
          <ac:spMkLst>
            <pc:docMk/>
            <pc:sldMk cId="4269346636" sldId="266"/>
            <ac:spMk id="3" creationId="{1E35C3AC-D7A6-828F-7D9A-7DFB6F1CDF36}"/>
          </ac:spMkLst>
        </pc:spChg>
      </pc:sldChg>
      <pc:sldChg chg="addSp delSp modSp new mod">
        <pc:chgData name="Justin Joseph" userId="e3efc9745f52a6e9" providerId="LiveId" clId="{AC4A0DED-5091-4C31-BCC6-273BEB42B5B2}" dt="2024-11-19T04:13:38.265" v="1182" actId="166"/>
        <pc:sldMkLst>
          <pc:docMk/>
          <pc:sldMk cId="61348515" sldId="267"/>
        </pc:sldMkLst>
        <pc:spChg chg="add mod ord">
          <ac:chgData name="Justin Joseph" userId="e3efc9745f52a6e9" providerId="LiveId" clId="{AC4A0DED-5091-4C31-BCC6-273BEB42B5B2}" dt="2024-11-19T04:13:38.265" v="1182" actId="166"/>
          <ac:spMkLst>
            <pc:docMk/>
            <pc:sldMk cId="61348515" sldId="267"/>
            <ac:spMk id="2" creationId="{2ED6A831-9D94-610D-86FD-2FE6EA9B93C7}"/>
          </ac:spMkLst>
        </pc:spChg>
        <pc:spChg chg="del">
          <ac:chgData name="Justin Joseph" userId="e3efc9745f52a6e9" providerId="LiveId" clId="{AC4A0DED-5091-4C31-BCC6-273BEB42B5B2}" dt="2024-11-15T22:44:13.384" v="503" actId="478"/>
          <ac:spMkLst>
            <pc:docMk/>
            <pc:sldMk cId="61348515" sldId="267"/>
            <ac:spMk id="2" creationId="{373A62E4-B298-7799-5F6B-A1CB1DD3AB40}"/>
          </ac:spMkLst>
        </pc:spChg>
        <pc:spChg chg="del">
          <ac:chgData name="Justin Joseph" userId="e3efc9745f52a6e9" providerId="LiveId" clId="{AC4A0DED-5091-4C31-BCC6-273BEB42B5B2}" dt="2024-11-15T22:44:11.303" v="502" actId="478"/>
          <ac:spMkLst>
            <pc:docMk/>
            <pc:sldMk cId="61348515" sldId="267"/>
            <ac:spMk id="3" creationId="{EB0A7996-ED8D-7073-192B-0A832DA1604A}"/>
          </ac:spMkLst>
        </pc:spChg>
        <pc:picChg chg="add mod">
          <ac:chgData name="Justin Joseph" userId="e3efc9745f52a6e9" providerId="LiveId" clId="{AC4A0DED-5091-4C31-BCC6-273BEB42B5B2}" dt="2024-11-15T22:51:56.734" v="535" actId="14100"/>
          <ac:picMkLst>
            <pc:docMk/>
            <pc:sldMk cId="61348515" sldId="267"/>
            <ac:picMk id="5" creationId="{DD1F152C-FBE2-5EF9-7768-DF4319A1F9E5}"/>
          </ac:picMkLst>
        </pc:picChg>
        <pc:picChg chg="add mod">
          <ac:chgData name="Justin Joseph" userId="e3efc9745f52a6e9" providerId="LiveId" clId="{AC4A0DED-5091-4C31-BCC6-273BEB42B5B2}" dt="2024-11-15T22:51:56.734" v="535" actId="14100"/>
          <ac:picMkLst>
            <pc:docMk/>
            <pc:sldMk cId="61348515" sldId="267"/>
            <ac:picMk id="7" creationId="{7C112C17-BE52-0A19-712C-DC8C61475B5E}"/>
          </ac:picMkLst>
        </pc:picChg>
      </pc:sldChg>
      <pc:sldChg chg="addSp delSp modSp new mod">
        <pc:chgData name="Justin Joseph" userId="e3efc9745f52a6e9" providerId="LiveId" clId="{AC4A0DED-5091-4C31-BCC6-273BEB42B5B2}" dt="2024-11-19T04:14:17.143" v="1184" actId="14100"/>
        <pc:sldMkLst>
          <pc:docMk/>
          <pc:sldMk cId="2450340303" sldId="268"/>
        </pc:sldMkLst>
        <pc:spChg chg="del">
          <ac:chgData name="Justin Joseph" userId="e3efc9745f52a6e9" providerId="LiveId" clId="{AC4A0DED-5091-4C31-BCC6-273BEB42B5B2}" dt="2024-11-15T22:46:38.460" v="515" actId="478"/>
          <ac:spMkLst>
            <pc:docMk/>
            <pc:sldMk cId="2450340303" sldId="268"/>
            <ac:spMk id="2" creationId="{75A2761B-5FBC-F8D9-A23A-ED66D2638412}"/>
          </ac:spMkLst>
        </pc:spChg>
        <pc:spChg chg="add mod">
          <ac:chgData name="Justin Joseph" userId="e3efc9745f52a6e9" providerId="LiveId" clId="{AC4A0DED-5091-4C31-BCC6-273BEB42B5B2}" dt="2024-11-19T04:14:10.052" v="1183"/>
          <ac:spMkLst>
            <pc:docMk/>
            <pc:sldMk cId="2450340303" sldId="268"/>
            <ac:spMk id="2" creationId="{B93E2440-0D62-5070-07A5-4DD5A2672256}"/>
          </ac:spMkLst>
        </pc:spChg>
        <pc:spChg chg="del">
          <ac:chgData name="Justin Joseph" userId="e3efc9745f52a6e9" providerId="LiveId" clId="{AC4A0DED-5091-4C31-BCC6-273BEB42B5B2}" dt="2024-11-15T22:45:11.826" v="513" actId="478"/>
          <ac:spMkLst>
            <pc:docMk/>
            <pc:sldMk cId="2450340303" sldId="268"/>
            <ac:spMk id="3" creationId="{52E7302B-7CC7-421F-0AE8-8C54261EDAF3}"/>
          </ac:spMkLst>
        </pc:spChg>
        <pc:picChg chg="add mod">
          <ac:chgData name="Justin Joseph" userId="e3efc9745f52a6e9" providerId="LiveId" clId="{AC4A0DED-5091-4C31-BCC6-273BEB42B5B2}" dt="2024-11-19T04:14:17.143" v="1184" actId="14100"/>
          <ac:picMkLst>
            <pc:docMk/>
            <pc:sldMk cId="2450340303" sldId="268"/>
            <ac:picMk id="5" creationId="{12E3FEEE-92E2-7866-D44B-6D9FE378ECAE}"/>
          </ac:picMkLst>
        </pc:picChg>
        <pc:picChg chg="add mod">
          <ac:chgData name="Justin Joseph" userId="e3efc9745f52a6e9" providerId="LiveId" clId="{AC4A0DED-5091-4C31-BCC6-273BEB42B5B2}" dt="2024-11-19T04:14:17.143" v="1184" actId="14100"/>
          <ac:picMkLst>
            <pc:docMk/>
            <pc:sldMk cId="2450340303" sldId="268"/>
            <ac:picMk id="7" creationId="{B0A7946D-27C3-7E73-6C91-D57DF24CE47C}"/>
          </ac:picMkLst>
        </pc:picChg>
      </pc:sldChg>
      <pc:sldChg chg="addSp delSp modSp new mod">
        <pc:chgData name="Justin Joseph" userId="e3efc9745f52a6e9" providerId="LiveId" clId="{AC4A0DED-5091-4C31-BCC6-273BEB42B5B2}" dt="2024-11-19T04:14:25.064" v="1186" actId="14100"/>
        <pc:sldMkLst>
          <pc:docMk/>
          <pc:sldMk cId="3665750040" sldId="269"/>
        </pc:sldMkLst>
        <pc:spChg chg="del">
          <ac:chgData name="Justin Joseph" userId="e3efc9745f52a6e9" providerId="LiveId" clId="{AC4A0DED-5091-4C31-BCC6-273BEB42B5B2}" dt="2024-11-15T22:47:28.494" v="524" actId="478"/>
          <ac:spMkLst>
            <pc:docMk/>
            <pc:sldMk cId="3665750040" sldId="269"/>
            <ac:spMk id="2" creationId="{5D126EAF-D7CE-AACD-2BBB-68A737F6721D}"/>
          </ac:spMkLst>
        </pc:spChg>
        <pc:spChg chg="add mod">
          <ac:chgData name="Justin Joseph" userId="e3efc9745f52a6e9" providerId="LiveId" clId="{AC4A0DED-5091-4C31-BCC6-273BEB42B5B2}" dt="2024-11-19T04:14:20.392" v="1185"/>
          <ac:spMkLst>
            <pc:docMk/>
            <pc:sldMk cId="3665750040" sldId="269"/>
            <ac:spMk id="2" creationId="{8059B985-0A2E-E315-8923-6D9DF59A2A80}"/>
          </ac:spMkLst>
        </pc:spChg>
        <pc:spChg chg="del">
          <ac:chgData name="Justin Joseph" userId="e3efc9745f52a6e9" providerId="LiveId" clId="{AC4A0DED-5091-4C31-BCC6-273BEB42B5B2}" dt="2024-11-15T22:47:27.178" v="523" actId="478"/>
          <ac:spMkLst>
            <pc:docMk/>
            <pc:sldMk cId="3665750040" sldId="269"/>
            <ac:spMk id="3" creationId="{ECF2B5E3-B0A3-DB89-3CFC-509D0BCA0F5C}"/>
          </ac:spMkLst>
        </pc:spChg>
        <pc:picChg chg="add mod modCrop">
          <ac:chgData name="Justin Joseph" userId="e3efc9745f52a6e9" providerId="LiveId" clId="{AC4A0DED-5091-4C31-BCC6-273BEB42B5B2}" dt="2024-11-19T04:14:25.064" v="1186" actId="14100"/>
          <ac:picMkLst>
            <pc:docMk/>
            <pc:sldMk cId="3665750040" sldId="269"/>
            <ac:picMk id="5" creationId="{C49C491D-E2AE-D10C-DF85-54CD270F8296}"/>
          </ac:picMkLst>
        </pc:picChg>
        <pc:picChg chg="add mod modCrop">
          <ac:chgData name="Justin Joseph" userId="e3efc9745f52a6e9" providerId="LiveId" clId="{AC4A0DED-5091-4C31-BCC6-273BEB42B5B2}" dt="2024-11-19T04:14:25.064" v="1186" actId="14100"/>
          <ac:picMkLst>
            <pc:docMk/>
            <pc:sldMk cId="3665750040" sldId="269"/>
            <ac:picMk id="6" creationId="{4F647309-E459-C047-F11E-1A9942FA801D}"/>
          </ac:picMkLst>
        </pc:picChg>
      </pc:sldChg>
      <pc:sldChg chg="addSp delSp modSp new mod">
        <pc:chgData name="Justin Joseph" userId="e3efc9745f52a6e9" providerId="LiveId" clId="{AC4A0DED-5091-4C31-BCC6-273BEB42B5B2}" dt="2024-11-19T04:14:31.465" v="1188" actId="14100"/>
        <pc:sldMkLst>
          <pc:docMk/>
          <pc:sldMk cId="924784395" sldId="270"/>
        </pc:sldMkLst>
        <pc:spChg chg="del">
          <ac:chgData name="Justin Joseph" userId="e3efc9745f52a6e9" providerId="LiveId" clId="{AC4A0DED-5091-4C31-BCC6-273BEB42B5B2}" dt="2024-11-15T22:52:29.462" v="540" actId="478"/>
          <ac:spMkLst>
            <pc:docMk/>
            <pc:sldMk cId="924784395" sldId="270"/>
            <ac:spMk id="2" creationId="{6D5C244D-A3D5-5B63-888A-9F7931C29821}"/>
          </ac:spMkLst>
        </pc:spChg>
        <pc:spChg chg="add mod">
          <ac:chgData name="Justin Joseph" userId="e3efc9745f52a6e9" providerId="LiveId" clId="{AC4A0DED-5091-4C31-BCC6-273BEB42B5B2}" dt="2024-11-19T04:14:27.256" v="1187"/>
          <ac:spMkLst>
            <pc:docMk/>
            <pc:sldMk cId="924784395" sldId="270"/>
            <ac:spMk id="2" creationId="{BBAC8137-724C-8586-A0DB-4DE51C731DD8}"/>
          </ac:spMkLst>
        </pc:spChg>
        <pc:spChg chg="del">
          <ac:chgData name="Justin Joseph" userId="e3efc9745f52a6e9" providerId="LiveId" clId="{AC4A0DED-5091-4C31-BCC6-273BEB42B5B2}" dt="2024-11-15T22:52:26.512" v="539" actId="478"/>
          <ac:spMkLst>
            <pc:docMk/>
            <pc:sldMk cId="924784395" sldId="270"/>
            <ac:spMk id="3" creationId="{3A37F321-E939-D9EF-FBA9-84971EDB0BE8}"/>
          </ac:spMkLst>
        </pc:spChg>
        <pc:picChg chg="add mod modCrop">
          <ac:chgData name="Justin Joseph" userId="e3efc9745f52a6e9" providerId="LiveId" clId="{AC4A0DED-5091-4C31-BCC6-273BEB42B5B2}" dt="2024-11-19T04:14:31.465" v="1188" actId="14100"/>
          <ac:picMkLst>
            <pc:docMk/>
            <pc:sldMk cId="924784395" sldId="270"/>
            <ac:picMk id="5" creationId="{C6BB9243-F5DA-85B3-CC53-F44EEA06408F}"/>
          </ac:picMkLst>
        </pc:picChg>
        <pc:picChg chg="add mod modCrop">
          <ac:chgData name="Justin Joseph" userId="e3efc9745f52a6e9" providerId="LiveId" clId="{AC4A0DED-5091-4C31-BCC6-273BEB42B5B2}" dt="2024-11-19T04:14:31.465" v="1188" actId="14100"/>
          <ac:picMkLst>
            <pc:docMk/>
            <pc:sldMk cId="924784395" sldId="270"/>
            <ac:picMk id="7" creationId="{DBC72C6F-CF25-C1BF-100B-62D26EF9677E}"/>
          </ac:picMkLst>
        </pc:picChg>
      </pc:sldChg>
      <pc:sldChg chg="addSp delSp modSp new mod">
        <pc:chgData name="Justin Joseph" userId="e3efc9745f52a6e9" providerId="LiveId" clId="{AC4A0DED-5091-4C31-BCC6-273BEB42B5B2}" dt="2024-11-19T04:14:50.174" v="1190" actId="14100"/>
        <pc:sldMkLst>
          <pc:docMk/>
          <pc:sldMk cId="554479539" sldId="271"/>
        </pc:sldMkLst>
        <pc:spChg chg="add mod">
          <ac:chgData name="Justin Joseph" userId="e3efc9745f52a6e9" providerId="LiveId" clId="{AC4A0DED-5091-4C31-BCC6-273BEB42B5B2}" dt="2024-11-19T04:14:45.493" v="1189"/>
          <ac:spMkLst>
            <pc:docMk/>
            <pc:sldMk cId="554479539" sldId="271"/>
            <ac:spMk id="2" creationId="{4DE33D4A-83C2-E164-B722-588C6C26D379}"/>
          </ac:spMkLst>
        </pc:spChg>
        <pc:spChg chg="del">
          <ac:chgData name="Justin Joseph" userId="e3efc9745f52a6e9" providerId="LiveId" clId="{AC4A0DED-5091-4C31-BCC6-273BEB42B5B2}" dt="2024-11-15T22:53:29.215" v="553" actId="478"/>
          <ac:spMkLst>
            <pc:docMk/>
            <pc:sldMk cId="554479539" sldId="271"/>
            <ac:spMk id="2" creationId="{E604D557-277A-5C4D-1FBF-431316CD1354}"/>
          </ac:spMkLst>
        </pc:spChg>
        <pc:spChg chg="del">
          <ac:chgData name="Justin Joseph" userId="e3efc9745f52a6e9" providerId="LiveId" clId="{AC4A0DED-5091-4C31-BCC6-273BEB42B5B2}" dt="2024-11-15T22:53:26.356" v="552" actId="478"/>
          <ac:spMkLst>
            <pc:docMk/>
            <pc:sldMk cId="554479539" sldId="271"/>
            <ac:spMk id="3" creationId="{5B4071E8-836A-3B81-1840-1955D03D474F}"/>
          </ac:spMkLst>
        </pc:spChg>
        <pc:picChg chg="add mod modCrop">
          <ac:chgData name="Justin Joseph" userId="e3efc9745f52a6e9" providerId="LiveId" clId="{AC4A0DED-5091-4C31-BCC6-273BEB42B5B2}" dt="2024-11-19T04:14:50.174" v="1190" actId="14100"/>
          <ac:picMkLst>
            <pc:docMk/>
            <pc:sldMk cId="554479539" sldId="271"/>
            <ac:picMk id="5" creationId="{AB23C3D5-80E4-94C4-DF98-0AB4C048BF1D}"/>
          </ac:picMkLst>
        </pc:picChg>
        <pc:picChg chg="add mod modCrop">
          <ac:chgData name="Justin Joseph" userId="e3efc9745f52a6e9" providerId="LiveId" clId="{AC4A0DED-5091-4C31-BCC6-273BEB42B5B2}" dt="2024-11-19T04:14:50.174" v="1190" actId="14100"/>
          <ac:picMkLst>
            <pc:docMk/>
            <pc:sldMk cId="554479539" sldId="271"/>
            <ac:picMk id="7" creationId="{14D93667-3F32-F2F1-AF76-D02B20BFEF33}"/>
          </ac:picMkLst>
        </pc:picChg>
      </pc:sldChg>
      <pc:sldChg chg="new del">
        <pc:chgData name="Justin Joseph" userId="e3efc9745f52a6e9" providerId="LiveId" clId="{AC4A0DED-5091-4C31-BCC6-273BEB42B5B2}" dt="2024-11-20T06:10:05.573" v="4640" actId="47"/>
        <pc:sldMkLst>
          <pc:docMk/>
          <pc:sldMk cId="4012686875" sldId="272"/>
        </pc:sldMkLst>
      </pc:sldChg>
      <pc:sldChg chg="modSp add mod modNotesTx">
        <pc:chgData name="Justin Joseph" userId="e3efc9745f52a6e9" providerId="LiveId" clId="{AC4A0DED-5091-4C31-BCC6-273BEB42B5B2}" dt="2024-11-21T00:33:22.379" v="5047"/>
        <pc:sldMkLst>
          <pc:docMk/>
          <pc:sldMk cId="2380809983" sldId="273"/>
        </pc:sldMkLst>
        <pc:spChg chg="mod">
          <ac:chgData name="Justin Joseph" userId="e3efc9745f52a6e9" providerId="LiveId" clId="{AC4A0DED-5091-4C31-BCC6-273BEB42B5B2}" dt="2024-11-21T00:33:21.539" v="5046" actId="21"/>
          <ac:spMkLst>
            <pc:docMk/>
            <pc:sldMk cId="2380809983" sldId="273"/>
            <ac:spMk id="2" creationId="{147F87F8-E82F-552C-A957-CCA195D75A8D}"/>
          </ac:spMkLst>
        </pc:spChg>
        <pc:spChg chg="mod">
          <ac:chgData name="Justin Joseph" userId="e3efc9745f52a6e9" providerId="LiveId" clId="{AC4A0DED-5091-4C31-BCC6-273BEB42B5B2}" dt="2024-11-19T04:56:30.217" v="1381" actId="20577"/>
          <ac:spMkLst>
            <pc:docMk/>
            <pc:sldMk cId="2380809983" sldId="273"/>
            <ac:spMk id="3" creationId="{1E35C3AC-D7A6-828F-7D9A-7DFB6F1CDF36}"/>
          </ac:spMkLst>
        </pc:spChg>
      </pc:sldChg>
      <pc:sldChg chg="modSp add mod modNotesTx">
        <pc:chgData name="Justin Joseph" userId="e3efc9745f52a6e9" providerId="LiveId" clId="{AC4A0DED-5091-4C31-BCC6-273BEB42B5B2}" dt="2024-11-21T00:33:42.478" v="5057"/>
        <pc:sldMkLst>
          <pc:docMk/>
          <pc:sldMk cId="1593873839" sldId="274"/>
        </pc:sldMkLst>
        <pc:spChg chg="mod">
          <ac:chgData name="Justin Joseph" userId="e3efc9745f52a6e9" providerId="LiveId" clId="{AC4A0DED-5091-4C31-BCC6-273BEB42B5B2}" dt="2024-11-21T00:33:41.133" v="5056" actId="21"/>
          <ac:spMkLst>
            <pc:docMk/>
            <pc:sldMk cId="1593873839" sldId="274"/>
            <ac:spMk id="2" creationId="{147F87F8-E82F-552C-A957-CCA195D75A8D}"/>
          </ac:spMkLst>
        </pc:spChg>
        <pc:spChg chg="mod">
          <ac:chgData name="Justin Joseph" userId="e3efc9745f52a6e9" providerId="LiveId" clId="{AC4A0DED-5091-4C31-BCC6-273BEB42B5B2}" dt="2024-11-20T06:09:47.062" v="4639" actId="20577"/>
          <ac:spMkLst>
            <pc:docMk/>
            <pc:sldMk cId="1593873839" sldId="274"/>
            <ac:spMk id="3" creationId="{1E35C3AC-D7A6-828F-7D9A-7DFB6F1CDF36}"/>
          </ac:spMkLst>
        </pc:spChg>
      </pc:sldChg>
      <pc:sldChg chg="modSp add mod modNotesTx">
        <pc:chgData name="Justin Joseph" userId="e3efc9745f52a6e9" providerId="LiveId" clId="{AC4A0DED-5091-4C31-BCC6-273BEB42B5B2}" dt="2024-11-21T00:33:56.771" v="5076" actId="20577"/>
        <pc:sldMkLst>
          <pc:docMk/>
          <pc:sldMk cId="390012822" sldId="275"/>
        </pc:sldMkLst>
        <pc:spChg chg="mod">
          <ac:chgData name="Justin Joseph" userId="e3efc9745f52a6e9" providerId="LiveId" clId="{AC4A0DED-5091-4C31-BCC6-273BEB42B5B2}" dt="2024-11-21T00:33:49.014" v="5058" actId="21"/>
          <ac:spMkLst>
            <pc:docMk/>
            <pc:sldMk cId="390012822" sldId="275"/>
            <ac:spMk id="2" creationId="{147F87F8-E82F-552C-A957-CCA195D75A8D}"/>
          </ac:spMkLst>
        </pc:spChg>
        <pc:spChg chg="mod">
          <ac:chgData name="Justin Joseph" userId="e3efc9745f52a6e9" providerId="LiveId" clId="{AC4A0DED-5091-4C31-BCC6-273BEB42B5B2}" dt="2024-11-21T00:33:56.771" v="5076" actId="20577"/>
          <ac:spMkLst>
            <pc:docMk/>
            <pc:sldMk cId="390012822" sldId="275"/>
            <ac:spMk id="3" creationId="{1E35C3AC-D7A6-828F-7D9A-7DFB6F1CDF36}"/>
          </ac:spMkLst>
        </pc:spChg>
      </pc:sldChg>
      <pc:sldChg chg="modSp add mod modNotesTx">
        <pc:chgData name="Justin Joseph" userId="e3efc9745f52a6e9" providerId="LiveId" clId="{AC4A0DED-5091-4C31-BCC6-273BEB42B5B2}" dt="2024-11-21T00:34:14.994" v="5081"/>
        <pc:sldMkLst>
          <pc:docMk/>
          <pc:sldMk cId="3393698670" sldId="276"/>
        </pc:sldMkLst>
        <pc:spChg chg="mod">
          <ac:chgData name="Justin Joseph" userId="e3efc9745f52a6e9" providerId="LiveId" clId="{AC4A0DED-5091-4C31-BCC6-273BEB42B5B2}" dt="2024-11-21T00:34:14.114" v="5080" actId="21"/>
          <ac:spMkLst>
            <pc:docMk/>
            <pc:sldMk cId="3393698670" sldId="276"/>
            <ac:spMk id="2" creationId="{147F87F8-E82F-552C-A957-CCA195D75A8D}"/>
          </ac:spMkLst>
        </pc:spChg>
        <pc:spChg chg="mod">
          <ac:chgData name="Justin Joseph" userId="e3efc9745f52a6e9" providerId="LiveId" clId="{AC4A0DED-5091-4C31-BCC6-273BEB42B5B2}" dt="2024-11-20T05:18:56.369" v="4011" actId="313"/>
          <ac:spMkLst>
            <pc:docMk/>
            <pc:sldMk cId="3393698670" sldId="276"/>
            <ac:spMk id="3" creationId="{1E35C3AC-D7A6-828F-7D9A-7DFB6F1CDF36}"/>
          </ac:spMkLst>
        </pc:spChg>
      </pc:sldChg>
      <pc:sldChg chg="modSp add mod modNotesTx">
        <pc:chgData name="Justin Joseph" userId="e3efc9745f52a6e9" providerId="LiveId" clId="{AC4A0DED-5091-4C31-BCC6-273BEB42B5B2}" dt="2024-11-21T00:34:05.095" v="5079" actId="20577"/>
        <pc:sldMkLst>
          <pc:docMk/>
          <pc:sldMk cId="2565963217" sldId="277"/>
        </pc:sldMkLst>
        <pc:spChg chg="mod">
          <ac:chgData name="Justin Joseph" userId="e3efc9745f52a6e9" providerId="LiveId" clId="{AC4A0DED-5091-4C31-BCC6-273BEB42B5B2}" dt="2024-11-21T00:34:02.658" v="5077" actId="21"/>
          <ac:spMkLst>
            <pc:docMk/>
            <pc:sldMk cId="2565963217" sldId="277"/>
            <ac:spMk id="2" creationId="{147F87F8-E82F-552C-A957-CCA195D75A8D}"/>
          </ac:spMkLst>
        </pc:spChg>
        <pc:spChg chg="mod">
          <ac:chgData name="Justin Joseph" userId="e3efc9745f52a6e9" providerId="LiveId" clId="{AC4A0DED-5091-4C31-BCC6-273BEB42B5B2}" dt="2024-11-20T04:57:02.362" v="3019" actId="20577"/>
          <ac:spMkLst>
            <pc:docMk/>
            <pc:sldMk cId="2565963217" sldId="277"/>
            <ac:spMk id="3" creationId="{1E35C3AC-D7A6-828F-7D9A-7DFB6F1CDF36}"/>
          </ac:spMkLst>
        </pc:spChg>
      </pc:sldChg>
      <pc:sldChg chg="modSp add mod ord modNotesTx">
        <pc:chgData name="Justin Joseph" userId="e3efc9745f52a6e9" providerId="LiveId" clId="{AC4A0DED-5091-4C31-BCC6-273BEB42B5B2}" dt="2024-11-21T00:32:16.740" v="5028"/>
        <pc:sldMkLst>
          <pc:docMk/>
          <pc:sldMk cId="4027410921" sldId="278"/>
        </pc:sldMkLst>
        <pc:spChg chg="mod">
          <ac:chgData name="Justin Joseph" userId="e3efc9745f52a6e9" providerId="LiveId" clId="{AC4A0DED-5091-4C31-BCC6-273BEB42B5B2}" dt="2024-11-21T00:32:15.554" v="5027" actId="21"/>
          <ac:spMkLst>
            <pc:docMk/>
            <pc:sldMk cId="4027410921" sldId="278"/>
            <ac:spMk id="2" creationId="{147F87F8-E82F-552C-A957-CCA195D75A8D}"/>
          </ac:spMkLst>
        </pc:spChg>
        <pc:spChg chg="mod">
          <ac:chgData name="Justin Joseph" userId="e3efc9745f52a6e9" providerId="LiveId" clId="{AC4A0DED-5091-4C31-BCC6-273BEB42B5B2}" dt="2024-11-21T00:31:53.749" v="5026" actId="313"/>
          <ac:spMkLst>
            <pc:docMk/>
            <pc:sldMk cId="4027410921" sldId="278"/>
            <ac:spMk id="3" creationId="{1E35C3AC-D7A6-828F-7D9A-7DFB6F1CDF36}"/>
          </ac:spMkLst>
        </pc:spChg>
      </pc:sldChg>
      <pc:sldChg chg="modSp add mod modNotesTx">
        <pc:chgData name="Justin Joseph" userId="e3efc9745f52a6e9" providerId="LiveId" clId="{AC4A0DED-5091-4C31-BCC6-273BEB42B5B2}" dt="2024-11-21T00:34:18.787" v="5083"/>
        <pc:sldMkLst>
          <pc:docMk/>
          <pc:sldMk cId="3789602441" sldId="279"/>
        </pc:sldMkLst>
        <pc:spChg chg="mod">
          <ac:chgData name="Justin Joseph" userId="e3efc9745f52a6e9" providerId="LiveId" clId="{AC4A0DED-5091-4C31-BCC6-273BEB42B5B2}" dt="2024-11-21T00:34:17.658" v="5082" actId="21"/>
          <ac:spMkLst>
            <pc:docMk/>
            <pc:sldMk cId="3789602441" sldId="279"/>
            <ac:spMk id="2" creationId="{147F87F8-E82F-552C-A957-CCA195D75A8D}"/>
          </ac:spMkLst>
        </pc:spChg>
        <pc:spChg chg="mod">
          <ac:chgData name="Justin Joseph" userId="e3efc9745f52a6e9" providerId="LiveId" clId="{AC4A0DED-5091-4C31-BCC6-273BEB42B5B2}" dt="2024-11-20T05:21:08.764" v="4201" actId="20577"/>
          <ac:spMkLst>
            <pc:docMk/>
            <pc:sldMk cId="3789602441" sldId="279"/>
            <ac:spMk id="3" creationId="{1E35C3AC-D7A6-828F-7D9A-7DFB6F1CDF36}"/>
          </ac:spMkLst>
        </pc:spChg>
      </pc:sldChg>
      <pc:sldChg chg="modSp add mod modNotesTx">
        <pc:chgData name="Justin Joseph" userId="e3efc9745f52a6e9" providerId="LiveId" clId="{AC4A0DED-5091-4C31-BCC6-273BEB42B5B2}" dt="2024-11-21T00:34:25.039" v="5086" actId="20577"/>
        <pc:sldMkLst>
          <pc:docMk/>
          <pc:sldMk cId="1818880911" sldId="280"/>
        </pc:sldMkLst>
        <pc:spChg chg="mod">
          <ac:chgData name="Justin Joseph" userId="e3efc9745f52a6e9" providerId="LiveId" clId="{AC4A0DED-5091-4C31-BCC6-273BEB42B5B2}" dt="2024-11-21T00:34:22.234" v="5084" actId="21"/>
          <ac:spMkLst>
            <pc:docMk/>
            <pc:sldMk cId="1818880911" sldId="280"/>
            <ac:spMk id="2" creationId="{147F87F8-E82F-552C-A957-CCA195D75A8D}"/>
          </ac:spMkLst>
        </pc:spChg>
        <pc:spChg chg="mod">
          <ac:chgData name="Justin Joseph" userId="e3efc9745f52a6e9" providerId="LiveId" clId="{AC4A0DED-5091-4C31-BCC6-273BEB42B5B2}" dt="2024-11-20T05:40:42.740" v="4440" actId="20577"/>
          <ac:spMkLst>
            <pc:docMk/>
            <pc:sldMk cId="1818880911" sldId="280"/>
            <ac:spMk id="3" creationId="{1E35C3AC-D7A6-828F-7D9A-7DFB6F1CDF36}"/>
          </ac:spMkLst>
        </pc:spChg>
      </pc:sldChg>
      <pc:sldChg chg="modSp add del mod ord">
        <pc:chgData name="Justin Joseph" userId="e3efc9745f52a6e9" providerId="LiveId" clId="{AC4A0DED-5091-4C31-BCC6-273BEB42B5B2}" dt="2024-11-21T14:09:06.827" v="5087" actId="47"/>
        <pc:sldMkLst>
          <pc:docMk/>
          <pc:sldMk cId="2392194040" sldId="281"/>
        </pc:sldMkLst>
        <pc:spChg chg="mod">
          <ac:chgData name="Justin Joseph" userId="e3efc9745f52a6e9" providerId="LiveId" clId="{AC4A0DED-5091-4C31-BCC6-273BEB42B5B2}" dt="2024-11-20T16:20:01.769" v="4652" actId="20577"/>
          <ac:spMkLst>
            <pc:docMk/>
            <pc:sldMk cId="2392194040" sldId="281"/>
            <ac:spMk id="2" creationId="{147F87F8-E82F-552C-A957-CCA195D75A8D}"/>
          </ac:spMkLst>
        </pc:spChg>
        <pc:spChg chg="mod">
          <ac:chgData name="Justin Joseph" userId="e3efc9745f52a6e9" providerId="LiveId" clId="{AC4A0DED-5091-4C31-BCC6-273BEB42B5B2}" dt="2024-11-20T16:31:40.921" v="5024" actId="20577"/>
          <ac:spMkLst>
            <pc:docMk/>
            <pc:sldMk cId="2392194040" sldId="281"/>
            <ac:spMk id="3" creationId="{1E35C3AC-D7A6-828F-7D9A-7DFB6F1CDF3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B7DC1CB-8D93-4E55-8512-BC2A11409ED7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5B51C85-4A8C-4641-BE51-C34F303D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78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(3 min)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B51C85-4A8C-4641-BE51-C34F303DAD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34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(3 mins)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B51C85-4A8C-4641-BE51-C34F303DAD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75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(5 mins)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B51C85-4A8C-4641-BE51-C34F303DAD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33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(5 mins)</a:t>
            </a:r>
          </a:p>
          <a:p>
            <a:r>
              <a:rPr lang="en-US" dirty="0"/>
              <a:t>Pick someone up off of a foul – Deep has OH-TD on a </a:t>
            </a:r>
            <a:r>
              <a:rPr lang="en-US" dirty="0" err="1"/>
              <a:t>TE</a:t>
            </a:r>
            <a:r>
              <a:rPr lang="en-US" dirty="0"/>
              <a:t> in front of a sweep run. You were at the same spot and you saw the block and it’s an overpower/pancake</a:t>
            </a:r>
          </a:p>
          <a:p>
            <a:r>
              <a:rPr lang="en-US" dirty="0"/>
              <a:t>Clock error – Previous play was incomplete pass, clock stopped with 0:32. Next play is an incomplete pass, clock is still at 0:32</a:t>
            </a:r>
          </a:p>
          <a:p>
            <a:r>
              <a:rPr lang="en-US" dirty="0"/>
              <a:t>Avoid mis-enforcements by going thru the proper process 1</a:t>
            </a:r>
            <a:r>
              <a:rPr lang="en-US" baseline="30000" dirty="0"/>
              <a:t>st</a:t>
            </a:r>
            <a:r>
              <a:rPr lang="en-US" dirty="0"/>
              <a:t> and foremost, BUT, 10 yard penalty from the spot of the foul. L you do your check and they only walked 8, the flag has been picked up and the offense is breaking the huddle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B51C85-4A8C-4641-BE51-C34F303DAD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19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(3 mins)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B51C85-4A8C-4641-BE51-C34F303DAD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94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(3 mins)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B51C85-4A8C-4641-BE51-C34F303DAD0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06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(10-15 mins)</a:t>
            </a:r>
          </a:p>
          <a:p>
            <a:r>
              <a:rPr lang="en-US" dirty="0"/>
              <a:t>IR Switches (Default – Week 12 – Play 133)</a:t>
            </a:r>
          </a:p>
          <a:p>
            <a:r>
              <a:rPr lang="en-US" dirty="0" err="1"/>
              <a:t>OPI</a:t>
            </a:r>
            <a:r>
              <a:rPr lang="en-US" dirty="0"/>
              <a:t> – 2023 – </a:t>
            </a:r>
            <a:r>
              <a:rPr lang="en-US" dirty="0" err="1"/>
              <a:t>SLC</a:t>
            </a:r>
            <a:r>
              <a:rPr lang="en-US" dirty="0"/>
              <a:t> – </a:t>
            </a:r>
            <a:r>
              <a:rPr lang="en-US" dirty="0" err="1"/>
              <a:t>Wk</a:t>
            </a:r>
            <a:r>
              <a:rPr lang="en-US" dirty="0"/>
              <a:t> 10 – LU v </a:t>
            </a:r>
            <a:r>
              <a:rPr lang="en-US" dirty="0" err="1"/>
              <a:t>TXAMC</a:t>
            </a:r>
            <a:r>
              <a:rPr lang="en-US" dirty="0"/>
              <a:t> – Play 27</a:t>
            </a:r>
          </a:p>
          <a:p>
            <a:r>
              <a:rPr lang="en-US" dirty="0"/>
              <a:t>2 spots – 2023 – </a:t>
            </a:r>
            <a:r>
              <a:rPr lang="en-US" dirty="0" err="1"/>
              <a:t>SLC</a:t>
            </a:r>
            <a:r>
              <a:rPr lang="en-US" dirty="0"/>
              <a:t> – </a:t>
            </a:r>
            <a:r>
              <a:rPr lang="en-US" dirty="0" err="1"/>
              <a:t>Wk</a:t>
            </a:r>
            <a:r>
              <a:rPr lang="en-US" dirty="0"/>
              <a:t> 4 – Lamar v Lincoln – Play 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B51C85-4A8C-4641-BE51-C34F303DAD0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73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(2 min)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B51C85-4A8C-4641-BE51-C34F303DAD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84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(2 min)</a:t>
            </a:r>
          </a:p>
          <a:p>
            <a:r>
              <a:rPr lang="en-US" dirty="0"/>
              <a:t>Don’t do much new in terms of preparation. Hopefully you’re preparing thoroughly on a week to week basis, and if so, you got this spot because of that preparation, keep it up</a:t>
            </a:r>
          </a:p>
          <a:p>
            <a:r>
              <a:rPr lang="en-US" dirty="0"/>
              <a:t>The production – being where you’re supposed to be and having the piece of info that the crew and the audience needs, when they need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B51C85-4A8C-4641-BE51-C34F303DAD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1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(2 min)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B51C85-4A8C-4641-BE51-C34F303DAD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28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(6 mins)</a:t>
            </a:r>
          </a:p>
          <a:p>
            <a:r>
              <a:rPr lang="en-US" dirty="0"/>
              <a:t>1 play from endzone view with laser pointer and/or DVS arrows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B51C85-4A8C-4641-BE51-C34F303DAD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87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dirty="0"/>
              <a:t>(5 mins)</a:t>
            </a:r>
          </a:p>
          <a:p>
            <a:pPr defTabSz="942289">
              <a:defRPr/>
            </a:pPr>
            <a:r>
              <a:rPr lang="en-US" dirty="0"/>
              <a:t>1 play from sideline view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B51C85-4A8C-4641-BE51-C34F303DAD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61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(2 mins)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B51C85-4A8C-4641-BE51-C34F303DAD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02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(5 mins)</a:t>
            </a:r>
          </a:p>
          <a:p>
            <a:r>
              <a:rPr lang="en-US" dirty="0"/>
              <a:t>Video?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B51C85-4A8C-4641-BE51-C34F303DAD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13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(3 min)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B51C85-4A8C-4641-BE51-C34F303DAD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46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C8BBE-9743-0BAB-7731-2D578B86A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5037A2-1E36-3CF3-250F-030E70F02A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09BD7-78BB-27E0-084F-CCEE13EC7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8563-13B4-41AD-BA8A-0F7D25004BD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AF1F7-64B3-4B52-070D-61149FADC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80FC9-35AB-869B-1B52-0AF94078A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96F8-8F5E-4608-AE45-A403B10DA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98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46D94-D8EC-3A73-3E5F-C4B4260BF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C28414-EEEF-38A3-068B-79B573354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27A1D-580A-02CB-67F7-3CC25F420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8563-13B4-41AD-BA8A-0F7D25004BD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9232F-7CA0-882F-D191-F34AC2192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258C7-265B-B621-355E-80DD668FE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96F8-8F5E-4608-AE45-A403B10DA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83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F359CB-9BB3-5878-CE76-CCA8DFABE8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6A369-AB51-DC00-1E1C-C6247FC63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73004-9BEB-7ED4-C1F5-79B11E0E2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8563-13B4-41AD-BA8A-0F7D25004BD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3B122-4DCA-B8D1-7123-FF2D34F43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5281D-8F88-0411-77DC-545621889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96F8-8F5E-4608-AE45-A403B10DA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8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744A0-533C-C10F-29F3-6F1D5867C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4B0FC-B4DB-42DA-1CAE-8C470139C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5ACE9-1C36-8D55-106A-3918B40F0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8563-13B4-41AD-BA8A-0F7D25004BD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A111E-8E07-5385-5940-56658C1E7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DDE26-28BA-65AB-416B-FD994C2DE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96F8-8F5E-4608-AE45-A403B10DA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8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D249D-52D7-5504-7AEF-14BC4593B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AB452B-0576-5966-9477-E2CEA17BC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6322B-99EF-DA33-4D22-BA20518B6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8563-13B4-41AD-BA8A-0F7D25004BD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272E3-3180-682B-8DF2-82062E5A7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04624-FD8A-3D50-F431-961C4DF3A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96F8-8F5E-4608-AE45-A403B10DA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6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0E9AC-6BB6-F00E-78CD-8B635FABC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F8451-3996-CEFD-E694-081119894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69D885-867A-2F2D-350C-2B3D29546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4243D-CCBA-DDF8-84E6-66DE6F6A2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8563-13B4-41AD-BA8A-0F7D25004BD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54AF5-C8BD-B4B6-A1D0-5C1E9EA66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B21A6-DABF-F0DE-18F0-2DAB7464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96F8-8F5E-4608-AE45-A403B10DA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62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0D2F9-3833-D090-8EBC-660AE1600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A74A4-018E-AE5D-3443-AA49C2456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D47E34-220F-3F31-E3DA-9AE7E6421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2AF9E0-ECC7-8915-9C0B-B4C54279FC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C062F1-50A0-6621-61A0-8480B488BF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35BDF5-2CC7-5E53-3BE5-B2496794E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8563-13B4-41AD-BA8A-0F7D25004BD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99EB60-260C-48CB-EBE1-EA02C8581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2E4684-8841-4F0B-98BE-B85152E46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96F8-8F5E-4608-AE45-A403B10DA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30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492B0-5BA7-DE43-F6CA-A53B4396C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F9D7A7-1E83-5E55-752C-9BA2CB954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8563-13B4-41AD-BA8A-0F7D25004BD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325D92-71ED-C6F7-0D87-5181AB1E5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77647B-3F38-DC25-A25B-112554F5D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96F8-8F5E-4608-AE45-A403B10DA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38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272517-D210-3FC7-E33E-3C80E61C2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8563-13B4-41AD-BA8A-0F7D25004BD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B18FC4-AFD8-3DB6-10F3-7111BDE2B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4299C-7579-25CA-F60B-D3DA7E075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96F8-8F5E-4608-AE45-A403B10DA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1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702D0-0373-A1AF-FA33-CB8C80D1C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9615B-C898-64AE-E1DC-88CF20C55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729F64-87B2-1DC2-4748-01AABAFDA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7D3FE6-3BCB-F402-9A68-06AFF01BE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8563-13B4-41AD-BA8A-0F7D25004BD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1887A-E64E-C696-AF57-C8A09C29E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21A3B1-AE3E-05D9-1194-0250D01C5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96F8-8F5E-4608-AE45-A403B10DA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11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9ADDA-58ED-0166-257D-2DCD90EA7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96B31-F0A8-77EB-F285-6D9950E61F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ECBE5-8095-095C-7E27-2A3BCC0A3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29C71F-DB55-1675-A8DF-26FC1D20E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8563-13B4-41AD-BA8A-0F7D25004BD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FBD17-D876-E947-DCCC-0F2BDAC3C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BF9A09-92CD-FC08-2B41-9741A4AC6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96F8-8F5E-4608-AE45-A403B10DA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3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D9F96E-C5D4-F903-D1B9-DFE52526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7792A7-1FA6-CFA0-4E32-92BC45F62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771C9-9F1C-88FC-0B34-7DAC22806A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C8563-13B4-41AD-BA8A-0F7D25004BD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8277E-3941-ED33-39C0-C1E109BFC8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E35C5-936B-2A24-7255-C75B92F8B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A96F8-8F5E-4608-AE45-A403B10DA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0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12504-0079-A9A2-5895-998C0F8AB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2124" y="1122363"/>
            <a:ext cx="8279876" cy="2387600"/>
          </a:xfrm>
        </p:spPr>
        <p:txBody>
          <a:bodyPr/>
          <a:lstStyle/>
          <a:p>
            <a:r>
              <a:rPr lang="en-US" dirty="0"/>
              <a:t>7-Person Mechanics</a:t>
            </a:r>
            <a:br>
              <a:rPr lang="en-US" dirty="0"/>
            </a:br>
            <a:r>
              <a:rPr lang="en-US" dirty="0"/>
              <a:t>Line of Scrimmage</a:t>
            </a:r>
          </a:p>
        </p:txBody>
      </p:sp>
    </p:spTree>
    <p:extLst>
      <p:ext uri="{BB962C8B-B14F-4D97-AF65-F5344CB8AC3E}">
        <p14:creationId xmlns:p14="http://schemas.microsoft.com/office/powerpoint/2010/main" val="2698757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F87F8-E82F-552C-A957-CCA195D75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Differences: Passing Plays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5C3AC-D7A6-828F-7D9A-7DFB6F1CD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0845"/>
          </a:xfrm>
        </p:spPr>
        <p:txBody>
          <a:bodyPr>
            <a:normAutofit/>
          </a:bodyPr>
          <a:lstStyle/>
          <a:p>
            <a:r>
              <a:rPr lang="en-US" dirty="0"/>
              <a:t>Visual Mechanics: Area of responsibility (AR)</a:t>
            </a:r>
          </a:p>
          <a:p>
            <a:pPr lvl="1"/>
            <a:r>
              <a:rPr lang="en-US" dirty="0">
                <a:hlinkClick r:id="rId4" action="ppaction://hlinksldjump"/>
              </a:rPr>
              <a:t>5-person figure</a:t>
            </a:r>
            <a:endParaRPr lang="en-US" dirty="0"/>
          </a:p>
          <a:p>
            <a:pPr lvl="1"/>
            <a:r>
              <a:rPr lang="en-US" dirty="0">
                <a:hlinkClick r:id="rId5" action="ppaction://hlinksldjump"/>
              </a:rPr>
              <a:t>7-person figure</a:t>
            </a:r>
            <a:endParaRPr lang="en-US" dirty="0"/>
          </a:p>
          <a:p>
            <a:pPr lvl="1"/>
            <a:r>
              <a:rPr lang="en-US" dirty="0"/>
              <a:t>Primary AR is “the belt”</a:t>
            </a:r>
          </a:p>
          <a:p>
            <a:pPr lvl="1"/>
            <a:r>
              <a:rPr lang="en-US" dirty="0"/>
              <a:t>Vision is no longer divided</a:t>
            </a:r>
          </a:p>
          <a:p>
            <a:r>
              <a:rPr lang="en-US" dirty="0"/>
              <a:t>Physical Mechanics (what do we sometimes do on pass plays?)</a:t>
            </a:r>
          </a:p>
          <a:p>
            <a:pPr lvl="1"/>
            <a:r>
              <a:rPr lang="en-US" dirty="0"/>
              <a:t>Stay on the LOS</a:t>
            </a:r>
          </a:p>
          <a:p>
            <a:r>
              <a:rPr lang="en-US" dirty="0"/>
              <a:t>Sideline Coordination (include my pregame convo checklist)</a:t>
            </a:r>
          </a:p>
          <a:p>
            <a:pPr lvl="1"/>
            <a:r>
              <a:rPr lang="en-US" dirty="0"/>
              <a:t>save for time w/ deeps and run by Jace and Michael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09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F87F8-E82F-552C-A957-CCA195D75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Differences: Reverse Mechanics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5C3AC-D7A6-828F-7D9A-7DFB6F1CD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0845"/>
          </a:xfrm>
        </p:spPr>
        <p:txBody>
          <a:bodyPr>
            <a:normAutofit/>
          </a:bodyPr>
          <a:lstStyle/>
          <a:p>
            <a:r>
              <a:rPr lang="en-US" dirty="0"/>
              <a:t>Be slow, then fast if you need</a:t>
            </a:r>
          </a:p>
          <a:p>
            <a:pPr lvl="1"/>
            <a:r>
              <a:rPr lang="en-US" dirty="0"/>
              <a:t>Give a count or two </a:t>
            </a:r>
          </a:p>
          <a:p>
            <a:pPr lvl="1"/>
            <a:r>
              <a:rPr lang="en-US" dirty="0"/>
              <a:t>Natural, efficient coverage</a:t>
            </a:r>
          </a:p>
          <a:p>
            <a:r>
              <a:rPr lang="en-US" dirty="0"/>
              <a:t>Become the deep official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873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F87F8-E82F-552C-A957-CCA195D75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5C3AC-D7A6-828F-7D9A-7DFB6F1CD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0845"/>
          </a:xfrm>
        </p:spPr>
        <p:txBody>
          <a:bodyPr>
            <a:normAutofit/>
          </a:bodyPr>
          <a:lstStyle/>
          <a:p>
            <a:r>
              <a:rPr lang="en-US" dirty="0"/>
              <a:t>Give the game what it’s expecting</a:t>
            </a:r>
          </a:p>
          <a:p>
            <a:pPr lvl="1"/>
            <a:endParaRPr lang="en-US" dirty="0"/>
          </a:p>
          <a:p>
            <a:r>
              <a:rPr lang="en-US" dirty="0"/>
              <a:t>Do all the basics</a:t>
            </a:r>
          </a:p>
          <a:p>
            <a:endParaRPr lang="en-US" dirty="0"/>
          </a:p>
          <a:p>
            <a:r>
              <a:rPr lang="en-US" dirty="0"/>
              <a:t>Penalty administration</a:t>
            </a:r>
          </a:p>
          <a:p>
            <a:endParaRPr lang="en-US" dirty="0"/>
          </a:p>
          <a:p>
            <a:r>
              <a:rPr lang="en-US" dirty="0"/>
              <a:t>Penalty enforcement</a:t>
            </a:r>
          </a:p>
          <a:p>
            <a:endParaRPr lang="en-US" dirty="0"/>
          </a:p>
          <a:p>
            <a:r>
              <a:rPr lang="en-US" dirty="0"/>
              <a:t>Everything else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2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F87F8-E82F-552C-A957-CCA195D75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Awareness, Courage,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5C3AC-D7A6-828F-7D9A-7DFB6F1CD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0845"/>
          </a:xfrm>
        </p:spPr>
        <p:txBody>
          <a:bodyPr>
            <a:normAutofit/>
          </a:bodyPr>
          <a:lstStyle/>
          <a:p>
            <a:r>
              <a:rPr lang="en-US" dirty="0"/>
              <a:t>The game is going to need you to step up at some point – Will you be ready? Will you have the courage to inject/interject? Can you communicate what you have? </a:t>
            </a:r>
          </a:p>
          <a:p>
            <a:endParaRPr lang="en-US" dirty="0"/>
          </a:p>
          <a:p>
            <a:r>
              <a:rPr lang="en-US" dirty="0"/>
              <a:t>Pick someone up off of a foul (strong opinions)</a:t>
            </a:r>
          </a:p>
          <a:p>
            <a:r>
              <a:rPr lang="en-US" dirty="0"/>
              <a:t>Clock error (positive knowledge)</a:t>
            </a:r>
          </a:p>
          <a:p>
            <a:r>
              <a:rPr lang="en-US" dirty="0"/>
              <a:t>Mis-enforced penalty (ask the right question)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963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F87F8-E82F-552C-A957-CCA195D75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7-person Mechanics: General Overview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5C3AC-D7A6-828F-7D9A-7DFB6F1CD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/>
          </a:bodyPr>
          <a:lstStyle/>
          <a:p>
            <a:r>
              <a:rPr lang="en-US" dirty="0"/>
              <a:t>Pregame</a:t>
            </a:r>
          </a:p>
          <a:p>
            <a:pPr lvl="1"/>
            <a:r>
              <a:rPr lang="en-US" dirty="0"/>
              <a:t>L: No duties to clock operator, join H with chains or enjoy freedom</a:t>
            </a:r>
          </a:p>
          <a:p>
            <a:pPr lvl="1"/>
            <a:r>
              <a:rPr lang="en-US" dirty="0"/>
              <a:t>H: No change</a:t>
            </a:r>
          </a:p>
          <a:p>
            <a:r>
              <a:rPr lang="en-US" dirty="0"/>
              <a:t>Coin Toss</a:t>
            </a:r>
          </a:p>
          <a:p>
            <a:pPr lvl="1"/>
            <a:r>
              <a:rPr lang="en-US" dirty="0"/>
              <a:t>No change</a:t>
            </a:r>
          </a:p>
          <a:p>
            <a:r>
              <a:rPr lang="en-US" dirty="0"/>
              <a:t>Free Kick – Deep: already covered</a:t>
            </a:r>
          </a:p>
          <a:p>
            <a:r>
              <a:rPr lang="en-US" dirty="0"/>
              <a:t>Free Kick – Anticipated Onside: already covered</a:t>
            </a:r>
          </a:p>
          <a:p>
            <a:r>
              <a:rPr lang="en-US" dirty="0"/>
              <a:t>Scrimmage Plays – Goal Line Mechanics</a:t>
            </a:r>
          </a:p>
          <a:p>
            <a:pPr lvl="1"/>
            <a:r>
              <a:rPr lang="en-US" dirty="0"/>
              <a:t>Progress to the 2 if starting outside the 7 – communicate! </a:t>
            </a:r>
          </a:p>
          <a:p>
            <a:pPr lvl="1"/>
            <a:r>
              <a:rPr lang="en-US" dirty="0"/>
              <a:t>First move to the GL at the 7 and in – communicate! </a:t>
            </a:r>
          </a:p>
        </p:txBody>
      </p:sp>
    </p:spTree>
    <p:extLst>
      <p:ext uri="{BB962C8B-B14F-4D97-AF65-F5344CB8AC3E}">
        <p14:creationId xmlns:p14="http://schemas.microsoft.com/office/powerpoint/2010/main" val="3393698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F87F8-E82F-552C-A957-CCA195D75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7-person Mechanics: General Overview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5C3AC-D7A6-828F-7D9A-7DFB6F1CD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/>
          </a:bodyPr>
          <a:lstStyle/>
          <a:p>
            <a:r>
              <a:rPr lang="en-US" dirty="0"/>
              <a:t>Scrimmage Plays – Reverse Goal Line Mechanics</a:t>
            </a:r>
          </a:p>
          <a:p>
            <a:pPr lvl="1"/>
            <a:r>
              <a:rPr lang="en-US" dirty="0"/>
              <a:t>No change?</a:t>
            </a:r>
          </a:p>
          <a:p>
            <a:pPr lvl="1"/>
            <a:r>
              <a:rPr lang="en-US" dirty="0"/>
              <a:t>Signal? </a:t>
            </a:r>
          </a:p>
          <a:p>
            <a:r>
              <a:rPr lang="en-US" dirty="0"/>
              <a:t>Scrimmage Kicks: already covered </a:t>
            </a:r>
          </a:p>
          <a:p>
            <a:r>
              <a:rPr lang="en-US" dirty="0"/>
              <a:t>General Duties</a:t>
            </a:r>
          </a:p>
          <a:p>
            <a:pPr lvl="1"/>
            <a:r>
              <a:rPr lang="en-US" dirty="0"/>
              <a:t>Down, distance and clock status</a:t>
            </a:r>
          </a:p>
          <a:p>
            <a:r>
              <a:rPr lang="en-US" dirty="0"/>
              <a:t>Penalty Enforcement</a:t>
            </a:r>
          </a:p>
          <a:p>
            <a:pPr lvl="1"/>
            <a:r>
              <a:rPr lang="en-US" dirty="0"/>
              <a:t>Don’t let the U leave before you’re at the spot</a:t>
            </a:r>
          </a:p>
          <a:p>
            <a:pPr lvl="1"/>
            <a:r>
              <a:rPr lang="en-US" dirty="0"/>
              <a:t>Share the spot with the crew</a:t>
            </a:r>
          </a:p>
          <a:p>
            <a:r>
              <a:rPr lang="en-US" dirty="0"/>
              <a:t>Measurements</a:t>
            </a:r>
          </a:p>
          <a:p>
            <a:pPr lvl="1"/>
            <a:r>
              <a:rPr lang="en-US" dirty="0"/>
              <a:t>Bring and check the clip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602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F87F8-E82F-552C-A957-CCA195D75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7-person Mechanics: Sideline Coordination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5C3AC-D7A6-828F-7D9A-7DFB6F1CD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/>
          </a:bodyPr>
          <a:lstStyle/>
          <a:p>
            <a:r>
              <a:rPr lang="en-US" dirty="0"/>
              <a:t>Deep Role is to Support the Sideline</a:t>
            </a:r>
          </a:p>
          <a:p>
            <a:r>
              <a:rPr lang="en-US" dirty="0"/>
              <a:t>IR Switches </a:t>
            </a:r>
          </a:p>
          <a:p>
            <a:r>
              <a:rPr lang="en-US" dirty="0" err="1"/>
              <a:t>OPI</a:t>
            </a:r>
            <a:r>
              <a:rPr lang="en-US" dirty="0"/>
              <a:t> Coordination </a:t>
            </a:r>
          </a:p>
          <a:p>
            <a:r>
              <a:rPr lang="en-US" dirty="0"/>
              <a:t>Sideline Catches</a:t>
            </a:r>
          </a:p>
          <a:p>
            <a:r>
              <a:rPr lang="en-US" dirty="0"/>
              <a:t>Spots Near the 2</a:t>
            </a:r>
          </a:p>
          <a:p>
            <a:r>
              <a:rPr lang="en-US" dirty="0"/>
              <a:t>Pylon Plays</a:t>
            </a:r>
          </a:p>
          <a:p>
            <a:r>
              <a:rPr lang="en-US" dirty="0"/>
              <a:t>Explosive Play Spots</a:t>
            </a:r>
          </a:p>
          <a:p>
            <a:r>
              <a:rPr lang="en-US" dirty="0"/>
              <a:t>Reverse Mechanics</a:t>
            </a:r>
          </a:p>
          <a:p>
            <a:r>
              <a:rPr lang="en-US" dirty="0"/>
              <a:t>Coach Communication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880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983DD6-8074-7B55-CCD0-ECF2750A0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r>
              <a:rPr lang="en-US" sz="5400" dirty="0"/>
              <a:t>5-Person Areas of Responsibility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F55685D-7582-72E1-B26F-246D2571E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LOS has sideline and belt</a:t>
            </a:r>
          </a:p>
          <a:p>
            <a:r>
              <a:rPr lang="en-US" sz="2200" dirty="0"/>
              <a:t>~10% of the field has overlap</a:t>
            </a:r>
          </a:p>
          <a:p>
            <a:endParaRPr lang="en-US" sz="2200" dirty="0"/>
          </a:p>
        </p:txBody>
      </p:sp>
      <p:pic>
        <p:nvPicPr>
          <p:cNvPr id="5" name="Content Placeholder 4" descr="American football field, showing yard lines and end zones">
            <a:extLst>
              <a:ext uri="{FF2B5EF4-FFF2-40B4-BE49-F238E27FC236}">
                <a16:creationId xmlns:a16="http://schemas.microsoft.com/office/drawing/2014/main" id="{50D7EBF5-EDD2-B8F2-9730-2E177FB9E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6" r="25879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2DBA40A-2702-823D-2E42-A6BF3ADEB960}"/>
              </a:ext>
            </a:extLst>
          </p:cNvPr>
          <p:cNvSpPr/>
          <p:nvPr/>
        </p:nvSpPr>
        <p:spPr>
          <a:xfrm>
            <a:off x="7370684" y="3356189"/>
            <a:ext cx="235670" cy="145622"/>
          </a:xfrm>
          <a:prstGeom prst="ellipse">
            <a:avLst/>
          </a:prstGeom>
          <a:solidFill>
            <a:srgbClr val="663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D175BC-8181-2949-6FC5-F37B4EDF19D7}"/>
              </a:ext>
            </a:extLst>
          </p:cNvPr>
          <p:cNvSpPr txBox="1"/>
          <p:nvPr/>
        </p:nvSpPr>
        <p:spPr>
          <a:xfrm>
            <a:off x="7488519" y="48370"/>
            <a:ext cx="23567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B791E7-AC96-7C4D-8F39-48588DD8AD73}"/>
              </a:ext>
            </a:extLst>
          </p:cNvPr>
          <p:cNvSpPr txBox="1"/>
          <p:nvPr/>
        </p:nvSpPr>
        <p:spPr>
          <a:xfrm>
            <a:off x="7488519" y="6440298"/>
            <a:ext cx="23567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7CDD54-F3C7-94BB-C867-A3D83E79FDA2}"/>
              </a:ext>
            </a:extLst>
          </p:cNvPr>
          <p:cNvSpPr txBox="1"/>
          <p:nvPr/>
        </p:nvSpPr>
        <p:spPr>
          <a:xfrm>
            <a:off x="5962736" y="3886651"/>
            <a:ext cx="23567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6295DA-7184-472E-93C7-A4D1966005F6}"/>
              </a:ext>
            </a:extLst>
          </p:cNvPr>
          <p:cNvSpPr txBox="1"/>
          <p:nvPr/>
        </p:nvSpPr>
        <p:spPr>
          <a:xfrm>
            <a:off x="8751089" y="2605282"/>
            <a:ext cx="23567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606EA3B-EB26-DEFE-B3A1-86447A84CA2F}"/>
              </a:ext>
            </a:extLst>
          </p:cNvPr>
          <p:cNvSpPr/>
          <p:nvPr/>
        </p:nvSpPr>
        <p:spPr>
          <a:xfrm>
            <a:off x="7041823" y="3874416"/>
            <a:ext cx="3912123" cy="2469823"/>
          </a:xfrm>
          <a:custGeom>
            <a:avLst/>
            <a:gdLst>
              <a:gd name="connsiteX0" fmla="*/ 18853 w 2809187"/>
              <a:gd name="connsiteY0" fmla="*/ 150829 h 2469823"/>
              <a:gd name="connsiteX1" fmla="*/ 0 w 2809187"/>
              <a:gd name="connsiteY1" fmla="*/ 2469823 h 2469823"/>
              <a:gd name="connsiteX2" fmla="*/ 2809187 w 2809187"/>
              <a:gd name="connsiteY2" fmla="*/ 2441543 h 2469823"/>
              <a:gd name="connsiteX3" fmla="*/ 2799761 w 2809187"/>
              <a:gd name="connsiteY3" fmla="*/ 1282046 h 2469823"/>
              <a:gd name="connsiteX4" fmla="*/ 1715678 w 2809187"/>
              <a:gd name="connsiteY4" fmla="*/ 1282046 h 2469823"/>
              <a:gd name="connsiteX5" fmla="*/ 1725105 w 2809187"/>
              <a:gd name="connsiteY5" fmla="*/ 18854 h 2469823"/>
              <a:gd name="connsiteX6" fmla="*/ 47134 w 2809187"/>
              <a:gd name="connsiteY6" fmla="*/ 0 h 2469823"/>
              <a:gd name="connsiteX7" fmla="*/ 18853 w 2809187"/>
              <a:gd name="connsiteY7" fmla="*/ 150829 h 2469823"/>
              <a:gd name="connsiteX0" fmla="*/ 18853 w 3912123"/>
              <a:gd name="connsiteY0" fmla="*/ 150829 h 2469823"/>
              <a:gd name="connsiteX1" fmla="*/ 0 w 3912123"/>
              <a:gd name="connsiteY1" fmla="*/ 2469823 h 2469823"/>
              <a:gd name="connsiteX2" fmla="*/ 2809187 w 3912123"/>
              <a:gd name="connsiteY2" fmla="*/ 2441543 h 2469823"/>
              <a:gd name="connsiteX3" fmla="*/ 3912123 w 3912123"/>
              <a:gd name="connsiteY3" fmla="*/ 1300900 h 2469823"/>
              <a:gd name="connsiteX4" fmla="*/ 1715678 w 3912123"/>
              <a:gd name="connsiteY4" fmla="*/ 1282046 h 2469823"/>
              <a:gd name="connsiteX5" fmla="*/ 1725105 w 3912123"/>
              <a:gd name="connsiteY5" fmla="*/ 18854 h 2469823"/>
              <a:gd name="connsiteX6" fmla="*/ 47134 w 3912123"/>
              <a:gd name="connsiteY6" fmla="*/ 0 h 2469823"/>
              <a:gd name="connsiteX7" fmla="*/ 18853 w 3912123"/>
              <a:gd name="connsiteY7" fmla="*/ 150829 h 2469823"/>
              <a:gd name="connsiteX0" fmla="*/ 18853 w 3912123"/>
              <a:gd name="connsiteY0" fmla="*/ 150829 h 2469823"/>
              <a:gd name="connsiteX1" fmla="*/ 0 w 3912123"/>
              <a:gd name="connsiteY1" fmla="*/ 2469823 h 2469823"/>
              <a:gd name="connsiteX2" fmla="*/ 3902697 w 3912123"/>
              <a:gd name="connsiteY2" fmla="*/ 2441543 h 2469823"/>
              <a:gd name="connsiteX3" fmla="*/ 3912123 w 3912123"/>
              <a:gd name="connsiteY3" fmla="*/ 1300900 h 2469823"/>
              <a:gd name="connsiteX4" fmla="*/ 1715678 w 3912123"/>
              <a:gd name="connsiteY4" fmla="*/ 1282046 h 2469823"/>
              <a:gd name="connsiteX5" fmla="*/ 1725105 w 3912123"/>
              <a:gd name="connsiteY5" fmla="*/ 18854 h 2469823"/>
              <a:gd name="connsiteX6" fmla="*/ 47134 w 3912123"/>
              <a:gd name="connsiteY6" fmla="*/ 0 h 2469823"/>
              <a:gd name="connsiteX7" fmla="*/ 18853 w 3912123"/>
              <a:gd name="connsiteY7" fmla="*/ 150829 h 246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12123" h="2469823">
                <a:moveTo>
                  <a:pt x="18853" y="150829"/>
                </a:moveTo>
                <a:lnTo>
                  <a:pt x="0" y="2469823"/>
                </a:lnTo>
                <a:lnTo>
                  <a:pt x="3902697" y="2441543"/>
                </a:lnTo>
                <a:lnTo>
                  <a:pt x="3912123" y="1300900"/>
                </a:lnTo>
                <a:lnTo>
                  <a:pt x="1715678" y="1282046"/>
                </a:lnTo>
                <a:cubicBezTo>
                  <a:pt x="1718820" y="860982"/>
                  <a:pt x="1721963" y="439918"/>
                  <a:pt x="1725105" y="18854"/>
                </a:cubicBezTo>
                <a:lnTo>
                  <a:pt x="47134" y="0"/>
                </a:lnTo>
                <a:lnTo>
                  <a:pt x="18853" y="150829"/>
                </a:lnTo>
                <a:close/>
              </a:path>
            </a:pathLst>
          </a:custGeom>
          <a:solidFill>
            <a:schemeClr val="tx1">
              <a:alpha val="5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F5AA2DB-7E0A-B94E-9CEF-BB9C6E346FE9}"/>
              </a:ext>
            </a:extLst>
          </p:cNvPr>
          <p:cNvSpPr/>
          <p:nvPr/>
        </p:nvSpPr>
        <p:spPr>
          <a:xfrm>
            <a:off x="7076965" y="509047"/>
            <a:ext cx="3867555" cy="2441543"/>
          </a:xfrm>
          <a:custGeom>
            <a:avLst/>
            <a:gdLst>
              <a:gd name="connsiteX0" fmla="*/ 11992 w 2755192"/>
              <a:gd name="connsiteY0" fmla="*/ 0 h 2441543"/>
              <a:gd name="connsiteX1" fmla="*/ 2755192 w 2755192"/>
              <a:gd name="connsiteY1" fmla="*/ 28281 h 2441543"/>
              <a:gd name="connsiteX2" fmla="*/ 2755192 w 2755192"/>
              <a:gd name="connsiteY2" fmla="*/ 1216058 h 2441543"/>
              <a:gd name="connsiteX3" fmla="*/ 1689963 w 2755192"/>
              <a:gd name="connsiteY3" fmla="*/ 1206631 h 2441543"/>
              <a:gd name="connsiteX4" fmla="*/ 1680536 w 2755192"/>
              <a:gd name="connsiteY4" fmla="*/ 2441543 h 2441543"/>
              <a:gd name="connsiteX5" fmla="*/ 2565 w 2755192"/>
              <a:gd name="connsiteY5" fmla="*/ 2441543 h 2441543"/>
              <a:gd name="connsiteX6" fmla="*/ 11992 w 2755192"/>
              <a:gd name="connsiteY6" fmla="*/ 0 h 2441543"/>
              <a:gd name="connsiteX0" fmla="*/ 11992 w 3867555"/>
              <a:gd name="connsiteY0" fmla="*/ 0 h 2441543"/>
              <a:gd name="connsiteX1" fmla="*/ 3867555 w 3867555"/>
              <a:gd name="connsiteY1" fmla="*/ 28281 h 2441543"/>
              <a:gd name="connsiteX2" fmla="*/ 2755192 w 3867555"/>
              <a:gd name="connsiteY2" fmla="*/ 1216058 h 2441543"/>
              <a:gd name="connsiteX3" fmla="*/ 1689963 w 3867555"/>
              <a:gd name="connsiteY3" fmla="*/ 1206631 h 2441543"/>
              <a:gd name="connsiteX4" fmla="*/ 1680536 w 3867555"/>
              <a:gd name="connsiteY4" fmla="*/ 2441543 h 2441543"/>
              <a:gd name="connsiteX5" fmla="*/ 2565 w 3867555"/>
              <a:gd name="connsiteY5" fmla="*/ 2441543 h 2441543"/>
              <a:gd name="connsiteX6" fmla="*/ 11992 w 3867555"/>
              <a:gd name="connsiteY6" fmla="*/ 0 h 2441543"/>
              <a:gd name="connsiteX0" fmla="*/ 11992 w 3867555"/>
              <a:gd name="connsiteY0" fmla="*/ 0 h 2441543"/>
              <a:gd name="connsiteX1" fmla="*/ 3867555 w 3867555"/>
              <a:gd name="connsiteY1" fmla="*/ 28281 h 2441543"/>
              <a:gd name="connsiteX2" fmla="*/ 3858128 w 3867555"/>
              <a:gd name="connsiteY2" fmla="*/ 1206631 h 2441543"/>
              <a:gd name="connsiteX3" fmla="*/ 1689963 w 3867555"/>
              <a:gd name="connsiteY3" fmla="*/ 1206631 h 2441543"/>
              <a:gd name="connsiteX4" fmla="*/ 1680536 w 3867555"/>
              <a:gd name="connsiteY4" fmla="*/ 2441543 h 2441543"/>
              <a:gd name="connsiteX5" fmla="*/ 2565 w 3867555"/>
              <a:gd name="connsiteY5" fmla="*/ 2441543 h 2441543"/>
              <a:gd name="connsiteX6" fmla="*/ 11992 w 3867555"/>
              <a:gd name="connsiteY6" fmla="*/ 0 h 244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7555" h="2441543">
                <a:moveTo>
                  <a:pt x="11992" y="0"/>
                </a:moveTo>
                <a:lnTo>
                  <a:pt x="3867555" y="28281"/>
                </a:lnTo>
                <a:cubicBezTo>
                  <a:pt x="3864413" y="421064"/>
                  <a:pt x="3861270" y="813848"/>
                  <a:pt x="3858128" y="1206631"/>
                </a:cubicBezTo>
                <a:lnTo>
                  <a:pt x="1689963" y="1206631"/>
                </a:lnTo>
                <a:cubicBezTo>
                  <a:pt x="1686821" y="1618268"/>
                  <a:pt x="1683678" y="2029906"/>
                  <a:pt x="1680536" y="2441543"/>
                </a:cubicBezTo>
                <a:lnTo>
                  <a:pt x="2565" y="2441543"/>
                </a:lnTo>
                <a:cubicBezTo>
                  <a:pt x="-577" y="1637122"/>
                  <a:pt x="-3720" y="832702"/>
                  <a:pt x="11992" y="0"/>
                </a:cubicBezTo>
                <a:close/>
              </a:path>
            </a:pathLst>
          </a:custGeom>
          <a:solidFill>
            <a:schemeClr val="tx1">
              <a:alpha val="5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192A63-254B-C4AB-6FC5-0D4342CEAB15}"/>
              </a:ext>
            </a:extLst>
          </p:cNvPr>
          <p:cNvSpPr/>
          <p:nvPr/>
        </p:nvSpPr>
        <p:spPr>
          <a:xfrm>
            <a:off x="8173039" y="509047"/>
            <a:ext cx="4006392" cy="5816339"/>
          </a:xfrm>
          <a:custGeom>
            <a:avLst/>
            <a:gdLst>
              <a:gd name="connsiteX0" fmla="*/ 0 w 3978111"/>
              <a:gd name="connsiteY0" fmla="*/ 1197204 h 5778631"/>
              <a:gd name="connsiteX1" fmla="*/ 1668544 w 3978111"/>
              <a:gd name="connsiteY1" fmla="*/ 1197204 h 5778631"/>
              <a:gd name="connsiteX2" fmla="*/ 1659117 w 3978111"/>
              <a:gd name="connsiteY2" fmla="*/ 0 h 5778631"/>
              <a:gd name="connsiteX3" fmla="*/ 3978111 w 3978111"/>
              <a:gd name="connsiteY3" fmla="*/ 0 h 5778631"/>
              <a:gd name="connsiteX4" fmla="*/ 3968684 w 3978111"/>
              <a:gd name="connsiteY4" fmla="*/ 5769204 h 5778631"/>
              <a:gd name="connsiteX5" fmla="*/ 1659117 w 3978111"/>
              <a:gd name="connsiteY5" fmla="*/ 5778631 h 5778631"/>
              <a:gd name="connsiteX6" fmla="*/ 1668544 w 3978111"/>
              <a:gd name="connsiteY6" fmla="*/ 4619134 h 5778631"/>
              <a:gd name="connsiteX7" fmla="*/ 18853 w 3978111"/>
              <a:gd name="connsiteY7" fmla="*/ 4600280 h 5778631"/>
              <a:gd name="connsiteX8" fmla="*/ 0 w 3978111"/>
              <a:gd name="connsiteY8" fmla="*/ 1197204 h 577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8111" h="5778631">
                <a:moveTo>
                  <a:pt x="0" y="1197204"/>
                </a:moveTo>
                <a:lnTo>
                  <a:pt x="1668544" y="1197204"/>
                </a:lnTo>
                <a:cubicBezTo>
                  <a:pt x="1665402" y="798136"/>
                  <a:pt x="1662259" y="399068"/>
                  <a:pt x="1659117" y="0"/>
                </a:cubicBezTo>
                <a:lnTo>
                  <a:pt x="3978111" y="0"/>
                </a:lnTo>
                <a:cubicBezTo>
                  <a:pt x="3974969" y="1923068"/>
                  <a:pt x="3971826" y="3846136"/>
                  <a:pt x="3968684" y="5769204"/>
                </a:cubicBezTo>
                <a:lnTo>
                  <a:pt x="1659117" y="5778631"/>
                </a:lnTo>
                <a:cubicBezTo>
                  <a:pt x="1662259" y="5392132"/>
                  <a:pt x="1665402" y="5005633"/>
                  <a:pt x="1668544" y="4619134"/>
                </a:cubicBezTo>
                <a:lnTo>
                  <a:pt x="18853" y="4600280"/>
                </a:lnTo>
                <a:lnTo>
                  <a:pt x="0" y="1197204"/>
                </a:lnTo>
                <a:close/>
              </a:path>
            </a:pathLst>
          </a:custGeom>
          <a:solidFill>
            <a:srgbClr val="FF0000">
              <a:alpha val="5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30042A-C89D-3440-D6C6-439EF76A894A}"/>
              </a:ext>
            </a:extLst>
          </p:cNvPr>
          <p:cNvSpPr txBox="1"/>
          <p:nvPr/>
        </p:nvSpPr>
        <p:spPr>
          <a:xfrm>
            <a:off x="10077536" y="3244334"/>
            <a:ext cx="23567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841296-1633-F82E-EB9F-33C0AFC52796}"/>
              </a:ext>
            </a:extLst>
          </p:cNvPr>
          <p:cNvSpPr txBox="1"/>
          <p:nvPr/>
        </p:nvSpPr>
        <p:spPr>
          <a:xfrm>
            <a:off x="0" y="6461184"/>
            <a:ext cx="14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 action="ppaction://hlinksldjump"/>
              </a:rPr>
              <a:t>Back to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059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983DD6-8074-7B55-CCD0-ECF2750A0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r>
              <a:rPr lang="en-US" sz="5400" dirty="0"/>
              <a:t>5-Person Areas of Responsibility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F55685D-7582-72E1-B26F-246D2571E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LOS has belt</a:t>
            </a:r>
          </a:p>
          <a:p>
            <a:r>
              <a:rPr lang="en-US" sz="2200" dirty="0"/>
              <a:t>~50% of the field has overlap</a:t>
            </a:r>
          </a:p>
          <a:p>
            <a:endParaRPr lang="en-US" sz="2200" dirty="0"/>
          </a:p>
        </p:txBody>
      </p:sp>
      <p:pic>
        <p:nvPicPr>
          <p:cNvPr id="5" name="Content Placeholder 4" descr="American football field, showing yard lines and end zones">
            <a:extLst>
              <a:ext uri="{FF2B5EF4-FFF2-40B4-BE49-F238E27FC236}">
                <a16:creationId xmlns:a16="http://schemas.microsoft.com/office/drawing/2014/main" id="{50D7EBF5-EDD2-B8F2-9730-2E177FB9E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6" r="25879" b="1"/>
          <a:stretch/>
        </p:blipFill>
        <p:spPr>
          <a:xfrm>
            <a:off x="5319510" y="-26133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2DBA40A-2702-823D-2E42-A6BF3ADEB960}"/>
              </a:ext>
            </a:extLst>
          </p:cNvPr>
          <p:cNvSpPr/>
          <p:nvPr/>
        </p:nvSpPr>
        <p:spPr>
          <a:xfrm>
            <a:off x="7370684" y="3356189"/>
            <a:ext cx="235670" cy="145622"/>
          </a:xfrm>
          <a:prstGeom prst="ellipse">
            <a:avLst/>
          </a:prstGeom>
          <a:solidFill>
            <a:srgbClr val="663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D175BC-8181-2949-6FC5-F37B4EDF19D7}"/>
              </a:ext>
            </a:extLst>
          </p:cNvPr>
          <p:cNvSpPr txBox="1"/>
          <p:nvPr/>
        </p:nvSpPr>
        <p:spPr>
          <a:xfrm>
            <a:off x="7488519" y="48370"/>
            <a:ext cx="23567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B791E7-AC96-7C4D-8F39-48588DD8AD73}"/>
              </a:ext>
            </a:extLst>
          </p:cNvPr>
          <p:cNvSpPr txBox="1"/>
          <p:nvPr/>
        </p:nvSpPr>
        <p:spPr>
          <a:xfrm>
            <a:off x="7488519" y="6440298"/>
            <a:ext cx="23567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7CDD54-F3C7-94BB-C867-A3D83E79FDA2}"/>
              </a:ext>
            </a:extLst>
          </p:cNvPr>
          <p:cNvSpPr txBox="1"/>
          <p:nvPr/>
        </p:nvSpPr>
        <p:spPr>
          <a:xfrm>
            <a:off x="5962736" y="3886651"/>
            <a:ext cx="23567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6295DA-7184-472E-93C7-A4D1966005F6}"/>
              </a:ext>
            </a:extLst>
          </p:cNvPr>
          <p:cNvSpPr txBox="1"/>
          <p:nvPr/>
        </p:nvSpPr>
        <p:spPr>
          <a:xfrm>
            <a:off x="8751089" y="2605282"/>
            <a:ext cx="23567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192A63-254B-C4AB-6FC5-0D4342CEAB15}"/>
              </a:ext>
            </a:extLst>
          </p:cNvPr>
          <p:cNvSpPr/>
          <p:nvPr/>
        </p:nvSpPr>
        <p:spPr>
          <a:xfrm>
            <a:off x="8751089" y="1084083"/>
            <a:ext cx="3418915" cy="4572000"/>
          </a:xfrm>
          <a:custGeom>
            <a:avLst/>
            <a:gdLst>
              <a:gd name="connsiteX0" fmla="*/ 0 w 3978111"/>
              <a:gd name="connsiteY0" fmla="*/ 1197204 h 5778631"/>
              <a:gd name="connsiteX1" fmla="*/ 1668544 w 3978111"/>
              <a:gd name="connsiteY1" fmla="*/ 1197204 h 5778631"/>
              <a:gd name="connsiteX2" fmla="*/ 1659117 w 3978111"/>
              <a:gd name="connsiteY2" fmla="*/ 0 h 5778631"/>
              <a:gd name="connsiteX3" fmla="*/ 3978111 w 3978111"/>
              <a:gd name="connsiteY3" fmla="*/ 0 h 5778631"/>
              <a:gd name="connsiteX4" fmla="*/ 3968684 w 3978111"/>
              <a:gd name="connsiteY4" fmla="*/ 5769204 h 5778631"/>
              <a:gd name="connsiteX5" fmla="*/ 1659117 w 3978111"/>
              <a:gd name="connsiteY5" fmla="*/ 5778631 h 5778631"/>
              <a:gd name="connsiteX6" fmla="*/ 1668544 w 3978111"/>
              <a:gd name="connsiteY6" fmla="*/ 4619134 h 5778631"/>
              <a:gd name="connsiteX7" fmla="*/ 18853 w 3978111"/>
              <a:gd name="connsiteY7" fmla="*/ 4600280 h 5778631"/>
              <a:gd name="connsiteX8" fmla="*/ 0 w 3978111"/>
              <a:gd name="connsiteY8" fmla="*/ 1197204 h 5778631"/>
              <a:gd name="connsiteX0" fmla="*/ 0 w 3978111"/>
              <a:gd name="connsiteY0" fmla="*/ 1197204 h 5769215"/>
              <a:gd name="connsiteX1" fmla="*/ 1668544 w 3978111"/>
              <a:gd name="connsiteY1" fmla="*/ 1197204 h 5769215"/>
              <a:gd name="connsiteX2" fmla="*/ 1659117 w 3978111"/>
              <a:gd name="connsiteY2" fmla="*/ 0 h 5769215"/>
              <a:gd name="connsiteX3" fmla="*/ 3978111 w 3978111"/>
              <a:gd name="connsiteY3" fmla="*/ 0 h 5769215"/>
              <a:gd name="connsiteX4" fmla="*/ 3968684 w 3978111"/>
              <a:gd name="connsiteY4" fmla="*/ 5769204 h 5769215"/>
              <a:gd name="connsiteX5" fmla="*/ 1668478 w 3978111"/>
              <a:gd name="connsiteY5" fmla="*/ 5109328 h 5769215"/>
              <a:gd name="connsiteX6" fmla="*/ 1668544 w 3978111"/>
              <a:gd name="connsiteY6" fmla="*/ 4619134 h 5769215"/>
              <a:gd name="connsiteX7" fmla="*/ 18853 w 3978111"/>
              <a:gd name="connsiteY7" fmla="*/ 4600280 h 5769215"/>
              <a:gd name="connsiteX8" fmla="*/ 0 w 3978111"/>
              <a:gd name="connsiteY8" fmla="*/ 1197204 h 5769215"/>
              <a:gd name="connsiteX0" fmla="*/ 0 w 3978111"/>
              <a:gd name="connsiteY0" fmla="*/ 1197204 h 5109328"/>
              <a:gd name="connsiteX1" fmla="*/ 1668544 w 3978111"/>
              <a:gd name="connsiteY1" fmla="*/ 1197204 h 5109328"/>
              <a:gd name="connsiteX2" fmla="*/ 1659117 w 3978111"/>
              <a:gd name="connsiteY2" fmla="*/ 0 h 5109328"/>
              <a:gd name="connsiteX3" fmla="*/ 3978111 w 3978111"/>
              <a:gd name="connsiteY3" fmla="*/ 0 h 5109328"/>
              <a:gd name="connsiteX4" fmla="*/ 3949964 w 3978111"/>
              <a:gd name="connsiteY4" fmla="*/ 5109327 h 5109328"/>
              <a:gd name="connsiteX5" fmla="*/ 1668478 w 3978111"/>
              <a:gd name="connsiteY5" fmla="*/ 5109328 h 5109328"/>
              <a:gd name="connsiteX6" fmla="*/ 1668544 w 3978111"/>
              <a:gd name="connsiteY6" fmla="*/ 4619134 h 5109328"/>
              <a:gd name="connsiteX7" fmla="*/ 18853 w 3978111"/>
              <a:gd name="connsiteY7" fmla="*/ 4600280 h 5109328"/>
              <a:gd name="connsiteX8" fmla="*/ 0 w 3978111"/>
              <a:gd name="connsiteY8" fmla="*/ 1197204 h 5109328"/>
              <a:gd name="connsiteX0" fmla="*/ 0 w 3978111"/>
              <a:gd name="connsiteY0" fmla="*/ 1197204 h 5109328"/>
              <a:gd name="connsiteX1" fmla="*/ 1668544 w 3978111"/>
              <a:gd name="connsiteY1" fmla="*/ 1197204 h 5109328"/>
              <a:gd name="connsiteX2" fmla="*/ 1668478 w 3978111"/>
              <a:gd name="connsiteY2" fmla="*/ 537328 h 5109328"/>
              <a:gd name="connsiteX3" fmla="*/ 3978111 w 3978111"/>
              <a:gd name="connsiteY3" fmla="*/ 0 h 5109328"/>
              <a:gd name="connsiteX4" fmla="*/ 3949964 w 3978111"/>
              <a:gd name="connsiteY4" fmla="*/ 5109327 h 5109328"/>
              <a:gd name="connsiteX5" fmla="*/ 1668478 w 3978111"/>
              <a:gd name="connsiteY5" fmla="*/ 5109328 h 5109328"/>
              <a:gd name="connsiteX6" fmla="*/ 1668544 w 3978111"/>
              <a:gd name="connsiteY6" fmla="*/ 4619134 h 5109328"/>
              <a:gd name="connsiteX7" fmla="*/ 18853 w 3978111"/>
              <a:gd name="connsiteY7" fmla="*/ 4600280 h 5109328"/>
              <a:gd name="connsiteX8" fmla="*/ 0 w 3978111"/>
              <a:gd name="connsiteY8" fmla="*/ 1197204 h 5109328"/>
              <a:gd name="connsiteX0" fmla="*/ 0 w 3959390"/>
              <a:gd name="connsiteY0" fmla="*/ 659876 h 4572000"/>
              <a:gd name="connsiteX1" fmla="*/ 1668544 w 3959390"/>
              <a:gd name="connsiteY1" fmla="*/ 659876 h 4572000"/>
              <a:gd name="connsiteX2" fmla="*/ 1668478 w 3959390"/>
              <a:gd name="connsiteY2" fmla="*/ 0 h 4572000"/>
              <a:gd name="connsiteX3" fmla="*/ 3959390 w 3959390"/>
              <a:gd name="connsiteY3" fmla="*/ 37707 h 4572000"/>
              <a:gd name="connsiteX4" fmla="*/ 3949964 w 3959390"/>
              <a:gd name="connsiteY4" fmla="*/ 4571999 h 4572000"/>
              <a:gd name="connsiteX5" fmla="*/ 1668478 w 3959390"/>
              <a:gd name="connsiteY5" fmla="*/ 4572000 h 4572000"/>
              <a:gd name="connsiteX6" fmla="*/ 1668544 w 3959390"/>
              <a:gd name="connsiteY6" fmla="*/ 4081806 h 4572000"/>
              <a:gd name="connsiteX7" fmla="*/ 18853 w 3959390"/>
              <a:gd name="connsiteY7" fmla="*/ 4062952 h 4572000"/>
              <a:gd name="connsiteX8" fmla="*/ 0 w 3959390"/>
              <a:gd name="connsiteY8" fmla="*/ 659876 h 4572000"/>
              <a:gd name="connsiteX0" fmla="*/ 0 w 3968750"/>
              <a:gd name="connsiteY0" fmla="*/ 659876 h 4572000"/>
              <a:gd name="connsiteX1" fmla="*/ 1668544 w 3968750"/>
              <a:gd name="connsiteY1" fmla="*/ 659876 h 4572000"/>
              <a:gd name="connsiteX2" fmla="*/ 1668478 w 3968750"/>
              <a:gd name="connsiteY2" fmla="*/ 0 h 4572000"/>
              <a:gd name="connsiteX3" fmla="*/ 3968750 w 3968750"/>
              <a:gd name="connsiteY3" fmla="*/ 9426 h 4572000"/>
              <a:gd name="connsiteX4" fmla="*/ 3949964 w 3968750"/>
              <a:gd name="connsiteY4" fmla="*/ 4571999 h 4572000"/>
              <a:gd name="connsiteX5" fmla="*/ 1668478 w 3968750"/>
              <a:gd name="connsiteY5" fmla="*/ 4572000 h 4572000"/>
              <a:gd name="connsiteX6" fmla="*/ 1668544 w 3968750"/>
              <a:gd name="connsiteY6" fmla="*/ 4081806 h 4572000"/>
              <a:gd name="connsiteX7" fmla="*/ 18853 w 3968750"/>
              <a:gd name="connsiteY7" fmla="*/ 4062952 h 4572000"/>
              <a:gd name="connsiteX8" fmla="*/ 0 w 3968750"/>
              <a:gd name="connsiteY8" fmla="*/ 659876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8750" h="4572000">
                <a:moveTo>
                  <a:pt x="0" y="659876"/>
                </a:moveTo>
                <a:lnTo>
                  <a:pt x="1668544" y="659876"/>
                </a:lnTo>
                <a:cubicBezTo>
                  <a:pt x="1665402" y="260808"/>
                  <a:pt x="1671620" y="399068"/>
                  <a:pt x="1668478" y="0"/>
                </a:cubicBezTo>
                <a:lnTo>
                  <a:pt x="3968750" y="9426"/>
                </a:lnTo>
                <a:cubicBezTo>
                  <a:pt x="3965608" y="1932494"/>
                  <a:pt x="3953106" y="2648931"/>
                  <a:pt x="3949964" y="4571999"/>
                </a:cubicBezTo>
                <a:lnTo>
                  <a:pt x="1668478" y="4572000"/>
                </a:lnTo>
                <a:cubicBezTo>
                  <a:pt x="1671620" y="4185501"/>
                  <a:pt x="1665402" y="4468305"/>
                  <a:pt x="1668544" y="4081806"/>
                </a:cubicBezTo>
                <a:lnTo>
                  <a:pt x="18853" y="4062952"/>
                </a:lnTo>
                <a:lnTo>
                  <a:pt x="0" y="659876"/>
                </a:lnTo>
                <a:close/>
              </a:path>
            </a:pathLst>
          </a:custGeom>
          <a:solidFill>
            <a:srgbClr val="FF00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30042A-C89D-3440-D6C6-439EF76A894A}"/>
              </a:ext>
            </a:extLst>
          </p:cNvPr>
          <p:cNvSpPr txBox="1"/>
          <p:nvPr/>
        </p:nvSpPr>
        <p:spPr>
          <a:xfrm>
            <a:off x="10077536" y="3244334"/>
            <a:ext cx="23567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281D24-0AE0-CBBC-6874-FE2D7D3ADCAA}"/>
              </a:ext>
            </a:extLst>
          </p:cNvPr>
          <p:cNvSpPr txBox="1"/>
          <p:nvPr/>
        </p:nvSpPr>
        <p:spPr>
          <a:xfrm>
            <a:off x="9940565" y="6420323"/>
            <a:ext cx="23567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F9278A-3D8F-A679-4741-A50A99C24C33}"/>
              </a:ext>
            </a:extLst>
          </p:cNvPr>
          <p:cNvSpPr txBox="1"/>
          <p:nvPr/>
        </p:nvSpPr>
        <p:spPr>
          <a:xfrm>
            <a:off x="9838735" y="43656"/>
            <a:ext cx="23567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EE6CFD3-A12C-254A-82CC-218AA1D13013}"/>
              </a:ext>
            </a:extLst>
          </p:cNvPr>
          <p:cNvSpPr/>
          <p:nvPr/>
        </p:nvSpPr>
        <p:spPr>
          <a:xfrm>
            <a:off x="7645138" y="3883843"/>
            <a:ext cx="4553147" cy="2535811"/>
          </a:xfrm>
          <a:custGeom>
            <a:avLst/>
            <a:gdLst>
              <a:gd name="connsiteX0" fmla="*/ 4543720 w 4553147"/>
              <a:gd name="connsiteY0" fmla="*/ 2535811 h 2535811"/>
              <a:gd name="connsiteX1" fmla="*/ 4515439 w 4553147"/>
              <a:gd name="connsiteY1" fmla="*/ 0 h 2535811"/>
              <a:gd name="connsiteX2" fmla="*/ 1621410 w 4553147"/>
              <a:gd name="connsiteY2" fmla="*/ 9427 h 2535811"/>
              <a:gd name="connsiteX3" fmla="*/ 1630837 w 4553147"/>
              <a:gd name="connsiteY3" fmla="*/ 1263192 h 2535811"/>
              <a:gd name="connsiteX4" fmla="*/ 0 w 4553147"/>
              <a:gd name="connsiteY4" fmla="*/ 1263192 h 2535811"/>
              <a:gd name="connsiteX5" fmla="*/ 9427 w 4553147"/>
              <a:gd name="connsiteY5" fmla="*/ 2441543 h 2535811"/>
              <a:gd name="connsiteX6" fmla="*/ 4553147 w 4553147"/>
              <a:gd name="connsiteY6" fmla="*/ 2413262 h 2535811"/>
              <a:gd name="connsiteX7" fmla="*/ 4543720 w 4553147"/>
              <a:gd name="connsiteY7" fmla="*/ 2535811 h 253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53147" h="2535811">
                <a:moveTo>
                  <a:pt x="4543720" y="2535811"/>
                </a:moveTo>
                <a:lnTo>
                  <a:pt x="4515439" y="0"/>
                </a:lnTo>
                <a:lnTo>
                  <a:pt x="1621410" y="9427"/>
                </a:lnTo>
                <a:cubicBezTo>
                  <a:pt x="1624552" y="427349"/>
                  <a:pt x="1627695" y="845270"/>
                  <a:pt x="1630837" y="1263192"/>
                </a:cubicBezTo>
                <a:lnTo>
                  <a:pt x="0" y="1263192"/>
                </a:lnTo>
                <a:cubicBezTo>
                  <a:pt x="3142" y="1655976"/>
                  <a:pt x="6285" y="2048759"/>
                  <a:pt x="9427" y="2441543"/>
                </a:cubicBezTo>
                <a:lnTo>
                  <a:pt x="4553147" y="2413262"/>
                </a:lnTo>
                <a:lnTo>
                  <a:pt x="4543720" y="2535811"/>
                </a:lnTo>
                <a:close/>
              </a:path>
            </a:pathLst>
          </a:cu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FF26208-CAF2-E146-8F64-C698061033CF}"/>
              </a:ext>
            </a:extLst>
          </p:cNvPr>
          <p:cNvSpPr/>
          <p:nvPr/>
        </p:nvSpPr>
        <p:spPr>
          <a:xfrm>
            <a:off x="7616857" y="509047"/>
            <a:ext cx="4581428" cy="2432116"/>
          </a:xfrm>
          <a:custGeom>
            <a:avLst/>
            <a:gdLst>
              <a:gd name="connsiteX0" fmla="*/ 4572000 w 4572000"/>
              <a:gd name="connsiteY0" fmla="*/ 0 h 2432116"/>
              <a:gd name="connsiteX1" fmla="*/ 0 w 4572000"/>
              <a:gd name="connsiteY1" fmla="*/ 18854 h 2432116"/>
              <a:gd name="connsiteX2" fmla="*/ 9426 w 4572000"/>
              <a:gd name="connsiteY2" fmla="*/ 1187778 h 2432116"/>
              <a:gd name="connsiteX3" fmla="*/ 1640263 w 4572000"/>
              <a:gd name="connsiteY3" fmla="*/ 1178351 h 2432116"/>
              <a:gd name="connsiteX4" fmla="*/ 1649690 w 4572000"/>
              <a:gd name="connsiteY4" fmla="*/ 2432116 h 2432116"/>
              <a:gd name="connsiteX5" fmla="*/ 4534292 w 4572000"/>
              <a:gd name="connsiteY5" fmla="*/ 2432116 h 2432116"/>
              <a:gd name="connsiteX6" fmla="*/ 4572000 w 4572000"/>
              <a:gd name="connsiteY6" fmla="*/ 0 h 2432116"/>
              <a:gd name="connsiteX0" fmla="*/ 4581428 w 4581428"/>
              <a:gd name="connsiteY0" fmla="*/ 0 h 2432116"/>
              <a:gd name="connsiteX1" fmla="*/ 9428 w 4581428"/>
              <a:gd name="connsiteY1" fmla="*/ 18854 h 2432116"/>
              <a:gd name="connsiteX2" fmla="*/ 0 w 4581428"/>
              <a:gd name="connsiteY2" fmla="*/ 1234912 h 2432116"/>
              <a:gd name="connsiteX3" fmla="*/ 1649691 w 4581428"/>
              <a:gd name="connsiteY3" fmla="*/ 1178351 h 2432116"/>
              <a:gd name="connsiteX4" fmla="*/ 1659118 w 4581428"/>
              <a:gd name="connsiteY4" fmla="*/ 2432116 h 2432116"/>
              <a:gd name="connsiteX5" fmla="*/ 4543720 w 4581428"/>
              <a:gd name="connsiteY5" fmla="*/ 2432116 h 2432116"/>
              <a:gd name="connsiteX6" fmla="*/ 4581428 w 4581428"/>
              <a:gd name="connsiteY6" fmla="*/ 0 h 2432116"/>
              <a:gd name="connsiteX0" fmla="*/ 4581428 w 4581428"/>
              <a:gd name="connsiteY0" fmla="*/ 0 h 2432116"/>
              <a:gd name="connsiteX1" fmla="*/ 9428 w 4581428"/>
              <a:gd name="connsiteY1" fmla="*/ 18854 h 2432116"/>
              <a:gd name="connsiteX2" fmla="*/ 0 w 4581428"/>
              <a:gd name="connsiteY2" fmla="*/ 1234912 h 2432116"/>
              <a:gd name="connsiteX3" fmla="*/ 1659118 w 4581428"/>
              <a:gd name="connsiteY3" fmla="*/ 1244338 h 2432116"/>
              <a:gd name="connsiteX4" fmla="*/ 1659118 w 4581428"/>
              <a:gd name="connsiteY4" fmla="*/ 2432116 h 2432116"/>
              <a:gd name="connsiteX5" fmla="*/ 4543720 w 4581428"/>
              <a:gd name="connsiteY5" fmla="*/ 2432116 h 2432116"/>
              <a:gd name="connsiteX6" fmla="*/ 4581428 w 4581428"/>
              <a:gd name="connsiteY6" fmla="*/ 0 h 243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81428" h="2432116">
                <a:moveTo>
                  <a:pt x="4581428" y="0"/>
                </a:moveTo>
                <a:lnTo>
                  <a:pt x="9428" y="18854"/>
                </a:lnTo>
                <a:cubicBezTo>
                  <a:pt x="6285" y="424207"/>
                  <a:pt x="3143" y="829559"/>
                  <a:pt x="0" y="1234912"/>
                </a:cubicBezTo>
                <a:lnTo>
                  <a:pt x="1659118" y="1244338"/>
                </a:lnTo>
                <a:cubicBezTo>
                  <a:pt x="1662260" y="1662260"/>
                  <a:pt x="1655976" y="2014194"/>
                  <a:pt x="1659118" y="2432116"/>
                </a:cubicBezTo>
                <a:lnTo>
                  <a:pt x="4543720" y="2432116"/>
                </a:lnTo>
                <a:lnTo>
                  <a:pt x="4581428" y="0"/>
                </a:lnTo>
                <a:close/>
              </a:path>
            </a:pathLst>
          </a:cu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606EA3B-EB26-DEFE-B3A1-86447A84CA2F}"/>
              </a:ext>
            </a:extLst>
          </p:cNvPr>
          <p:cNvSpPr/>
          <p:nvPr/>
        </p:nvSpPr>
        <p:spPr>
          <a:xfrm>
            <a:off x="7041823" y="2639505"/>
            <a:ext cx="2253006" cy="3704734"/>
          </a:xfrm>
          <a:custGeom>
            <a:avLst/>
            <a:gdLst>
              <a:gd name="connsiteX0" fmla="*/ 18853 w 2809187"/>
              <a:gd name="connsiteY0" fmla="*/ 150829 h 2469823"/>
              <a:gd name="connsiteX1" fmla="*/ 0 w 2809187"/>
              <a:gd name="connsiteY1" fmla="*/ 2469823 h 2469823"/>
              <a:gd name="connsiteX2" fmla="*/ 2809187 w 2809187"/>
              <a:gd name="connsiteY2" fmla="*/ 2441543 h 2469823"/>
              <a:gd name="connsiteX3" fmla="*/ 2799761 w 2809187"/>
              <a:gd name="connsiteY3" fmla="*/ 1282046 h 2469823"/>
              <a:gd name="connsiteX4" fmla="*/ 1715678 w 2809187"/>
              <a:gd name="connsiteY4" fmla="*/ 1282046 h 2469823"/>
              <a:gd name="connsiteX5" fmla="*/ 1725105 w 2809187"/>
              <a:gd name="connsiteY5" fmla="*/ 18854 h 2469823"/>
              <a:gd name="connsiteX6" fmla="*/ 47134 w 2809187"/>
              <a:gd name="connsiteY6" fmla="*/ 0 h 2469823"/>
              <a:gd name="connsiteX7" fmla="*/ 18853 w 2809187"/>
              <a:gd name="connsiteY7" fmla="*/ 150829 h 2469823"/>
              <a:gd name="connsiteX0" fmla="*/ 18853 w 3912123"/>
              <a:gd name="connsiteY0" fmla="*/ 150829 h 2469823"/>
              <a:gd name="connsiteX1" fmla="*/ 0 w 3912123"/>
              <a:gd name="connsiteY1" fmla="*/ 2469823 h 2469823"/>
              <a:gd name="connsiteX2" fmla="*/ 2809187 w 3912123"/>
              <a:gd name="connsiteY2" fmla="*/ 2441543 h 2469823"/>
              <a:gd name="connsiteX3" fmla="*/ 3912123 w 3912123"/>
              <a:gd name="connsiteY3" fmla="*/ 1300900 h 2469823"/>
              <a:gd name="connsiteX4" fmla="*/ 1715678 w 3912123"/>
              <a:gd name="connsiteY4" fmla="*/ 1282046 h 2469823"/>
              <a:gd name="connsiteX5" fmla="*/ 1725105 w 3912123"/>
              <a:gd name="connsiteY5" fmla="*/ 18854 h 2469823"/>
              <a:gd name="connsiteX6" fmla="*/ 47134 w 3912123"/>
              <a:gd name="connsiteY6" fmla="*/ 0 h 2469823"/>
              <a:gd name="connsiteX7" fmla="*/ 18853 w 3912123"/>
              <a:gd name="connsiteY7" fmla="*/ 150829 h 2469823"/>
              <a:gd name="connsiteX0" fmla="*/ 18853 w 3912123"/>
              <a:gd name="connsiteY0" fmla="*/ 150829 h 2469823"/>
              <a:gd name="connsiteX1" fmla="*/ 0 w 3912123"/>
              <a:gd name="connsiteY1" fmla="*/ 2469823 h 2469823"/>
              <a:gd name="connsiteX2" fmla="*/ 3902697 w 3912123"/>
              <a:gd name="connsiteY2" fmla="*/ 2441543 h 2469823"/>
              <a:gd name="connsiteX3" fmla="*/ 3912123 w 3912123"/>
              <a:gd name="connsiteY3" fmla="*/ 1300900 h 2469823"/>
              <a:gd name="connsiteX4" fmla="*/ 1715678 w 3912123"/>
              <a:gd name="connsiteY4" fmla="*/ 1282046 h 2469823"/>
              <a:gd name="connsiteX5" fmla="*/ 1725105 w 3912123"/>
              <a:gd name="connsiteY5" fmla="*/ 18854 h 2469823"/>
              <a:gd name="connsiteX6" fmla="*/ 47134 w 3912123"/>
              <a:gd name="connsiteY6" fmla="*/ 0 h 2469823"/>
              <a:gd name="connsiteX7" fmla="*/ 18853 w 3912123"/>
              <a:gd name="connsiteY7" fmla="*/ 150829 h 2469823"/>
              <a:gd name="connsiteX0" fmla="*/ 18853 w 3912123"/>
              <a:gd name="connsiteY0" fmla="*/ 150829 h 2469823"/>
              <a:gd name="connsiteX1" fmla="*/ 0 w 3912123"/>
              <a:gd name="connsiteY1" fmla="*/ 2469823 h 2469823"/>
              <a:gd name="connsiteX2" fmla="*/ 3902697 w 3912123"/>
              <a:gd name="connsiteY2" fmla="*/ 2441543 h 2469823"/>
              <a:gd name="connsiteX3" fmla="*/ 3912123 w 3912123"/>
              <a:gd name="connsiteY3" fmla="*/ 1300900 h 2469823"/>
              <a:gd name="connsiteX4" fmla="*/ 1715678 w 3912123"/>
              <a:gd name="connsiteY4" fmla="*/ 1282046 h 2469823"/>
              <a:gd name="connsiteX5" fmla="*/ 1725105 w 3912123"/>
              <a:gd name="connsiteY5" fmla="*/ 18854 h 2469823"/>
              <a:gd name="connsiteX6" fmla="*/ 961534 w 3912123"/>
              <a:gd name="connsiteY6" fmla="*/ 0 h 2469823"/>
              <a:gd name="connsiteX7" fmla="*/ 47134 w 3912123"/>
              <a:gd name="connsiteY7" fmla="*/ 0 h 2469823"/>
              <a:gd name="connsiteX8" fmla="*/ 18853 w 3912123"/>
              <a:gd name="connsiteY8" fmla="*/ 150829 h 2469823"/>
              <a:gd name="connsiteX0" fmla="*/ 18853 w 3912123"/>
              <a:gd name="connsiteY0" fmla="*/ 150829 h 2469823"/>
              <a:gd name="connsiteX1" fmla="*/ 0 w 3912123"/>
              <a:gd name="connsiteY1" fmla="*/ 2469823 h 2469823"/>
              <a:gd name="connsiteX2" fmla="*/ 3902697 w 3912123"/>
              <a:gd name="connsiteY2" fmla="*/ 2441543 h 2469823"/>
              <a:gd name="connsiteX3" fmla="*/ 3912123 w 3912123"/>
              <a:gd name="connsiteY3" fmla="*/ 1300900 h 2469823"/>
              <a:gd name="connsiteX4" fmla="*/ 1715678 w 3912123"/>
              <a:gd name="connsiteY4" fmla="*/ 1282046 h 2469823"/>
              <a:gd name="connsiteX5" fmla="*/ 1725105 w 3912123"/>
              <a:gd name="connsiteY5" fmla="*/ 18854 h 2469823"/>
              <a:gd name="connsiteX6" fmla="*/ 593889 w 3912123"/>
              <a:gd name="connsiteY6" fmla="*/ 9427 h 2469823"/>
              <a:gd name="connsiteX7" fmla="*/ 47134 w 3912123"/>
              <a:gd name="connsiteY7" fmla="*/ 0 h 2469823"/>
              <a:gd name="connsiteX8" fmla="*/ 18853 w 3912123"/>
              <a:gd name="connsiteY8" fmla="*/ 150829 h 2469823"/>
              <a:gd name="connsiteX0" fmla="*/ 18853 w 3912123"/>
              <a:gd name="connsiteY0" fmla="*/ 1385740 h 3704734"/>
              <a:gd name="connsiteX1" fmla="*/ 0 w 3912123"/>
              <a:gd name="connsiteY1" fmla="*/ 3704734 h 3704734"/>
              <a:gd name="connsiteX2" fmla="*/ 3902697 w 3912123"/>
              <a:gd name="connsiteY2" fmla="*/ 3676454 h 3704734"/>
              <a:gd name="connsiteX3" fmla="*/ 3912123 w 3912123"/>
              <a:gd name="connsiteY3" fmla="*/ 2535811 h 3704734"/>
              <a:gd name="connsiteX4" fmla="*/ 1715678 w 3912123"/>
              <a:gd name="connsiteY4" fmla="*/ 2516957 h 3704734"/>
              <a:gd name="connsiteX5" fmla="*/ 575035 w 3912123"/>
              <a:gd name="connsiteY5" fmla="*/ 0 h 3704734"/>
              <a:gd name="connsiteX6" fmla="*/ 593889 w 3912123"/>
              <a:gd name="connsiteY6" fmla="*/ 1244338 h 3704734"/>
              <a:gd name="connsiteX7" fmla="*/ 47134 w 3912123"/>
              <a:gd name="connsiteY7" fmla="*/ 1234911 h 3704734"/>
              <a:gd name="connsiteX8" fmla="*/ 18853 w 3912123"/>
              <a:gd name="connsiteY8" fmla="*/ 1385740 h 3704734"/>
              <a:gd name="connsiteX0" fmla="*/ 18853 w 3912123"/>
              <a:gd name="connsiteY0" fmla="*/ 1449432 h 3768426"/>
              <a:gd name="connsiteX1" fmla="*/ 0 w 3912123"/>
              <a:gd name="connsiteY1" fmla="*/ 3768426 h 3768426"/>
              <a:gd name="connsiteX2" fmla="*/ 3902697 w 3912123"/>
              <a:gd name="connsiteY2" fmla="*/ 3740146 h 3768426"/>
              <a:gd name="connsiteX3" fmla="*/ 3912123 w 3912123"/>
              <a:gd name="connsiteY3" fmla="*/ 2599503 h 3768426"/>
              <a:gd name="connsiteX4" fmla="*/ 1677971 w 3912123"/>
              <a:gd name="connsiteY4" fmla="*/ 129680 h 3768426"/>
              <a:gd name="connsiteX5" fmla="*/ 575035 w 3912123"/>
              <a:gd name="connsiteY5" fmla="*/ 63692 h 3768426"/>
              <a:gd name="connsiteX6" fmla="*/ 593889 w 3912123"/>
              <a:gd name="connsiteY6" fmla="*/ 1308030 h 3768426"/>
              <a:gd name="connsiteX7" fmla="*/ 47134 w 3912123"/>
              <a:gd name="connsiteY7" fmla="*/ 1298603 h 3768426"/>
              <a:gd name="connsiteX8" fmla="*/ 18853 w 3912123"/>
              <a:gd name="connsiteY8" fmla="*/ 1449432 h 3768426"/>
              <a:gd name="connsiteX0" fmla="*/ 18853 w 3912123"/>
              <a:gd name="connsiteY0" fmla="*/ 1474092 h 3793086"/>
              <a:gd name="connsiteX1" fmla="*/ 0 w 3912123"/>
              <a:gd name="connsiteY1" fmla="*/ 3793086 h 3793086"/>
              <a:gd name="connsiteX2" fmla="*/ 3902697 w 3912123"/>
              <a:gd name="connsiteY2" fmla="*/ 3764806 h 3793086"/>
              <a:gd name="connsiteX3" fmla="*/ 3912123 w 3912123"/>
              <a:gd name="connsiteY3" fmla="*/ 2624163 h 3793086"/>
              <a:gd name="connsiteX4" fmla="*/ 1668544 w 3912123"/>
              <a:gd name="connsiteY4" fmla="*/ 126059 h 3793086"/>
              <a:gd name="connsiteX5" fmla="*/ 575035 w 3912123"/>
              <a:gd name="connsiteY5" fmla="*/ 88352 h 3793086"/>
              <a:gd name="connsiteX6" fmla="*/ 593889 w 3912123"/>
              <a:gd name="connsiteY6" fmla="*/ 1332690 h 3793086"/>
              <a:gd name="connsiteX7" fmla="*/ 47134 w 3912123"/>
              <a:gd name="connsiteY7" fmla="*/ 1323263 h 3793086"/>
              <a:gd name="connsiteX8" fmla="*/ 18853 w 3912123"/>
              <a:gd name="connsiteY8" fmla="*/ 1474092 h 3793086"/>
              <a:gd name="connsiteX0" fmla="*/ 18853 w 3912123"/>
              <a:gd name="connsiteY0" fmla="*/ 1385740 h 3704734"/>
              <a:gd name="connsiteX1" fmla="*/ 0 w 3912123"/>
              <a:gd name="connsiteY1" fmla="*/ 3704734 h 3704734"/>
              <a:gd name="connsiteX2" fmla="*/ 3902697 w 3912123"/>
              <a:gd name="connsiteY2" fmla="*/ 3676454 h 3704734"/>
              <a:gd name="connsiteX3" fmla="*/ 3912123 w 3912123"/>
              <a:gd name="connsiteY3" fmla="*/ 2535811 h 3704734"/>
              <a:gd name="connsiteX4" fmla="*/ 1668544 w 3912123"/>
              <a:gd name="connsiteY4" fmla="*/ 37707 h 3704734"/>
              <a:gd name="connsiteX5" fmla="*/ 575035 w 3912123"/>
              <a:gd name="connsiteY5" fmla="*/ 0 h 3704734"/>
              <a:gd name="connsiteX6" fmla="*/ 593889 w 3912123"/>
              <a:gd name="connsiteY6" fmla="*/ 1244338 h 3704734"/>
              <a:gd name="connsiteX7" fmla="*/ 47134 w 3912123"/>
              <a:gd name="connsiteY7" fmla="*/ 1234911 h 3704734"/>
              <a:gd name="connsiteX8" fmla="*/ 18853 w 3912123"/>
              <a:gd name="connsiteY8" fmla="*/ 1385740 h 3704734"/>
              <a:gd name="connsiteX0" fmla="*/ 18853 w 3912123"/>
              <a:gd name="connsiteY0" fmla="*/ 1385740 h 3704734"/>
              <a:gd name="connsiteX1" fmla="*/ 0 w 3912123"/>
              <a:gd name="connsiteY1" fmla="*/ 3704734 h 3704734"/>
              <a:gd name="connsiteX2" fmla="*/ 3902697 w 3912123"/>
              <a:gd name="connsiteY2" fmla="*/ 3676454 h 3704734"/>
              <a:gd name="connsiteX3" fmla="*/ 3912123 w 3912123"/>
              <a:gd name="connsiteY3" fmla="*/ 2535811 h 3704734"/>
              <a:gd name="connsiteX4" fmla="*/ 1715678 w 3912123"/>
              <a:gd name="connsiteY4" fmla="*/ 0 h 3704734"/>
              <a:gd name="connsiteX5" fmla="*/ 575035 w 3912123"/>
              <a:gd name="connsiteY5" fmla="*/ 0 h 3704734"/>
              <a:gd name="connsiteX6" fmla="*/ 593889 w 3912123"/>
              <a:gd name="connsiteY6" fmla="*/ 1244338 h 3704734"/>
              <a:gd name="connsiteX7" fmla="*/ 47134 w 3912123"/>
              <a:gd name="connsiteY7" fmla="*/ 1234911 h 3704734"/>
              <a:gd name="connsiteX8" fmla="*/ 18853 w 3912123"/>
              <a:gd name="connsiteY8" fmla="*/ 1385740 h 3704734"/>
              <a:gd name="connsiteX0" fmla="*/ 18853 w 3902697"/>
              <a:gd name="connsiteY0" fmla="*/ 1385740 h 3704734"/>
              <a:gd name="connsiteX1" fmla="*/ 0 w 3902697"/>
              <a:gd name="connsiteY1" fmla="*/ 3704734 h 3704734"/>
              <a:gd name="connsiteX2" fmla="*/ 3902697 w 3902697"/>
              <a:gd name="connsiteY2" fmla="*/ 3676454 h 3704734"/>
              <a:gd name="connsiteX3" fmla="*/ 1715678 w 3902697"/>
              <a:gd name="connsiteY3" fmla="*/ 1272619 h 3704734"/>
              <a:gd name="connsiteX4" fmla="*/ 1715678 w 3902697"/>
              <a:gd name="connsiteY4" fmla="*/ 0 h 3704734"/>
              <a:gd name="connsiteX5" fmla="*/ 575035 w 3902697"/>
              <a:gd name="connsiteY5" fmla="*/ 0 h 3704734"/>
              <a:gd name="connsiteX6" fmla="*/ 593889 w 3902697"/>
              <a:gd name="connsiteY6" fmla="*/ 1244338 h 3704734"/>
              <a:gd name="connsiteX7" fmla="*/ 47134 w 3902697"/>
              <a:gd name="connsiteY7" fmla="*/ 1234911 h 3704734"/>
              <a:gd name="connsiteX8" fmla="*/ 18853 w 3902697"/>
              <a:gd name="connsiteY8" fmla="*/ 1385740 h 3704734"/>
              <a:gd name="connsiteX0" fmla="*/ 18853 w 3902697"/>
              <a:gd name="connsiteY0" fmla="*/ 1385740 h 3704734"/>
              <a:gd name="connsiteX1" fmla="*/ 0 w 3902697"/>
              <a:gd name="connsiteY1" fmla="*/ 3704734 h 3704734"/>
              <a:gd name="connsiteX2" fmla="*/ 3902697 w 3902697"/>
              <a:gd name="connsiteY2" fmla="*/ 3676454 h 3704734"/>
              <a:gd name="connsiteX3" fmla="*/ 3657600 w 3902697"/>
              <a:gd name="connsiteY3" fmla="*/ 3421930 h 3704734"/>
              <a:gd name="connsiteX4" fmla="*/ 1715678 w 3902697"/>
              <a:gd name="connsiteY4" fmla="*/ 1272619 h 3704734"/>
              <a:gd name="connsiteX5" fmla="*/ 1715678 w 3902697"/>
              <a:gd name="connsiteY5" fmla="*/ 0 h 3704734"/>
              <a:gd name="connsiteX6" fmla="*/ 575035 w 3902697"/>
              <a:gd name="connsiteY6" fmla="*/ 0 h 3704734"/>
              <a:gd name="connsiteX7" fmla="*/ 593889 w 3902697"/>
              <a:gd name="connsiteY7" fmla="*/ 1244338 h 3704734"/>
              <a:gd name="connsiteX8" fmla="*/ 47134 w 3902697"/>
              <a:gd name="connsiteY8" fmla="*/ 1234911 h 3704734"/>
              <a:gd name="connsiteX9" fmla="*/ 18853 w 3902697"/>
              <a:gd name="connsiteY9" fmla="*/ 1385740 h 3704734"/>
              <a:gd name="connsiteX0" fmla="*/ 18853 w 3902697"/>
              <a:gd name="connsiteY0" fmla="*/ 1385740 h 3704734"/>
              <a:gd name="connsiteX1" fmla="*/ 0 w 3902697"/>
              <a:gd name="connsiteY1" fmla="*/ 3704734 h 3704734"/>
              <a:gd name="connsiteX2" fmla="*/ 3902697 w 3902697"/>
              <a:gd name="connsiteY2" fmla="*/ 3676454 h 3704734"/>
              <a:gd name="connsiteX3" fmla="*/ 3657600 w 3902697"/>
              <a:gd name="connsiteY3" fmla="*/ 3421930 h 3704734"/>
              <a:gd name="connsiteX4" fmla="*/ 1715678 w 3902697"/>
              <a:gd name="connsiteY4" fmla="*/ 1272619 h 3704734"/>
              <a:gd name="connsiteX5" fmla="*/ 1715678 w 3902697"/>
              <a:gd name="connsiteY5" fmla="*/ 0 h 3704734"/>
              <a:gd name="connsiteX6" fmla="*/ 575035 w 3902697"/>
              <a:gd name="connsiteY6" fmla="*/ 0 h 3704734"/>
              <a:gd name="connsiteX7" fmla="*/ 593889 w 3902697"/>
              <a:gd name="connsiteY7" fmla="*/ 1244338 h 3704734"/>
              <a:gd name="connsiteX8" fmla="*/ 47134 w 3902697"/>
              <a:gd name="connsiteY8" fmla="*/ 1234911 h 3704734"/>
              <a:gd name="connsiteX9" fmla="*/ 18853 w 3902697"/>
              <a:gd name="connsiteY9" fmla="*/ 1385740 h 3704734"/>
              <a:gd name="connsiteX0" fmla="*/ 18853 w 3902697"/>
              <a:gd name="connsiteY0" fmla="*/ 1385740 h 3704734"/>
              <a:gd name="connsiteX1" fmla="*/ 0 w 3902697"/>
              <a:gd name="connsiteY1" fmla="*/ 3704734 h 3704734"/>
              <a:gd name="connsiteX2" fmla="*/ 3902697 w 3902697"/>
              <a:gd name="connsiteY2" fmla="*/ 3676454 h 3704734"/>
              <a:gd name="connsiteX3" fmla="*/ 3657600 w 3902697"/>
              <a:gd name="connsiteY3" fmla="*/ 3421930 h 3704734"/>
              <a:gd name="connsiteX4" fmla="*/ 1715678 w 3902697"/>
              <a:gd name="connsiteY4" fmla="*/ 1272619 h 3704734"/>
              <a:gd name="connsiteX5" fmla="*/ 1715678 w 3902697"/>
              <a:gd name="connsiteY5" fmla="*/ 0 h 3704734"/>
              <a:gd name="connsiteX6" fmla="*/ 575035 w 3902697"/>
              <a:gd name="connsiteY6" fmla="*/ 0 h 3704734"/>
              <a:gd name="connsiteX7" fmla="*/ 593889 w 3902697"/>
              <a:gd name="connsiteY7" fmla="*/ 1244338 h 3704734"/>
              <a:gd name="connsiteX8" fmla="*/ 47134 w 3902697"/>
              <a:gd name="connsiteY8" fmla="*/ 1234911 h 3704734"/>
              <a:gd name="connsiteX9" fmla="*/ 18853 w 3902697"/>
              <a:gd name="connsiteY9" fmla="*/ 1385740 h 3704734"/>
              <a:gd name="connsiteX0" fmla="*/ 18853 w 3902697"/>
              <a:gd name="connsiteY0" fmla="*/ 1385740 h 3704734"/>
              <a:gd name="connsiteX1" fmla="*/ 0 w 3902697"/>
              <a:gd name="connsiteY1" fmla="*/ 3704734 h 3704734"/>
              <a:gd name="connsiteX2" fmla="*/ 3902697 w 3902697"/>
              <a:gd name="connsiteY2" fmla="*/ 3676454 h 3704734"/>
              <a:gd name="connsiteX3" fmla="*/ 1706251 w 3902697"/>
              <a:gd name="connsiteY3" fmla="*/ 2488676 h 3704734"/>
              <a:gd name="connsiteX4" fmla="*/ 1715678 w 3902697"/>
              <a:gd name="connsiteY4" fmla="*/ 1272619 h 3704734"/>
              <a:gd name="connsiteX5" fmla="*/ 1715678 w 3902697"/>
              <a:gd name="connsiteY5" fmla="*/ 0 h 3704734"/>
              <a:gd name="connsiteX6" fmla="*/ 575035 w 3902697"/>
              <a:gd name="connsiteY6" fmla="*/ 0 h 3704734"/>
              <a:gd name="connsiteX7" fmla="*/ 593889 w 3902697"/>
              <a:gd name="connsiteY7" fmla="*/ 1244338 h 3704734"/>
              <a:gd name="connsiteX8" fmla="*/ 47134 w 3902697"/>
              <a:gd name="connsiteY8" fmla="*/ 1234911 h 3704734"/>
              <a:gd name="connsiteX9" fmla="*/ 18853 w 3902697"/>
              <a:gd name="connsiteY9" fmla="*/ 1385740 h 3704734"/>
              <a:gd name="connsiteX0" fmla="*/ 18853 w 3902697"/>
              <a:gd name="connsiteY0" fmla="*/ 1385740 h 3704734"/>
              <a:gd name="connsiteX1" fmla="*/ 0 w 3902697"/>
              <a:gd name="connsiteY1" fmla="*/ 3704734 h 3704734"/>
              <a:gd name="connsiteX2" fmla="*/ 3902697 w 3902697"/>
              <a:gd name="connsiteY2" fmla="*/ 3676454 h 3704734"/>
              <a:gd name="connsiteX3" fmla="*/ 1706251 w 3902697"/>
              <a:gd name="connsiteY3" fmla="*/ 3223967 h 3704734"/>
              <a:gd name="connsiteX4" fmla="*/ 1715678 w 3902697"/>
              <a:gd name="connsiteY4" fmla="*/ 1272619 h 3704734"/>
              <a:gd name="connsiteX5" fmla="*/ 1715678 w 3902697"/>
              <a:gd name="connsiteY5" fmla="*/ 0 h 3704734"/>
              <a:gd name="connsiteX6" fmla="*/ 575035 w 3902697"/>
              <a:gd name="connsiteY6" fmla="*/ 0 h 3704734"/>
              <a:gd name="connsiteX7" fmla="*/ 593889 w 3902697"/>
              <a:gd name="connsiteY7" fmla="*/ 1244338 h 3704734"/>
              <a:gd name="connsiteX8" fmla="*/ 47134 w 3902697"/>
              <a:gd name="connsiteY8" fmla="*/ 1234911 h 3704734"/>
              <a:gd name="connsiteX9" fmla="*/ 18853 w 3902697"/>
              <a:gd name="connsiteY9" fmla="*/ 1385740 h 3704734"/>
              <a:gd name="connsiteX0" fmla="*/ 18853 w 3902697"/>
              <a:gd name="connsiteY0" fmla="*/ 1385740 h 3704734"/>
              <a:gd name="connsiteX1" fmla="*/ 0 w 3902697"/>
              <a:gd name="connsiteY1" fmla="*/ 3704734 h 3704734"/>
              <a:gd name="connsiteX2" fmla="*/ 3902697 w 3902697"/>
              <a:gd name="connsiteY2" fmla="*/ 3676454 h 3704734"/>
              <a:gd name="connsiteX3" fmla="*/ 1706251 w 3902697"/>
              <a:gd name="connsiteY3" fmla="*/ 3223967 h 3704734"/>
              <a:gd name="connsiteX4" fmla="*/ 2432115 w 3902697"/>
              <a:gd name="connsiteY4" fmla="*/ 3384223 h 3704734"/>
              <a:gd name="connsiteX5" fmla="*/ 1715678 w 3902697"/>
              <a:gd name="connsiteY5" fmla="*/ 1272619 h 3704734"/>
              <a:gd name="connsiteX6" fmla="*/ 1715678 w 3902697"/>
              <a:gd name="connsiteY6" fmla="*/ 0 h 3704734"/>
              <a:gd name="connsiteX7" fmla="*/ 575035 w 3902697"/>
              <a:gd name="connsiteY7" fmla="*/ 0 h 3704734"/>
              <a:gd name="connsiteX8" fmla="*/ 593889 w 3902697"/>
              <a:gd name="connsiteY8" fmla="*/ 1244338 h 3704734"/>
              <a:gd name="connsiteX9" fmla="*/ 47134 w 3902697"/>
              <a:gd name="connsiteY9" fmla="*/ 1234911 h 3704734"/>
              <a:gd name="connsiteX10" fmla="*/ 18853 w 3902697"/>
              <a:gd name="connsiteY10" fmla="*/ 1385740 h 3704734"/>
              <a:gd name="connsiteX0" fmla="*/ 18853 w 3902697"/>
              <a:gd name="connsiteY0" fmla="*/ 1385740 h 3704734"/>
              <a:gd name="connsiteX1" fmla="*/ 0 w 3902697"/>
              <a:gd name="connsiteY1" fmla="*/ 3704734 h 3704734"/>
              <a:gd name="connsiteX2" fmla="*/ 3902697 w 3902697"/>
              <a:gd name="connsiteY2" fmla="*/ 3676454 h 3704734"/>
              <a:gd name="connsiteX3" fmla="*/ 1706251 w 3902697"/>
              <a:gd name="connsiteY3" fmla="*/ 3223967 h 3704734"/>
              <a:gd name="connsiteX4" fmla="*/ 2432115 w 3902697"/>
              <a:gd name="connsiteY4" fmla="*/ 3384223 h 3704734"/>
              <a:gd name="connsiteX5" fmla="*/ 1715678 w 3902697"/>
              <a:gd name="connsiteY5" fmla="*/ 1272619 h 3704734"/>
              <a:gd name="connsiteX6" fmla="*/ 1715678 w 3902697"/>
              <a:gd name="connsiteY6" fmla="*/ 0 h 3704734"/>
              <a:gd name="connsiteX7" fmla="*/ 575035 w 3902697"/>
              <a:gd name="connsiteY7" fmla="*/ 0 h 3704734"/>
              <a:gd name="connsiteX8" fmla="*/ 593889 w 3902697"/>
              <a:gd name="connsiteY8" fmla="*/ 1244338 h 3704734"/>
              <a:gd name="connsiteX9" fmla="*/ 47134 w 3902697"/>
              <a:gd name="connsiteY9" fmla="*/ 1234911 h 3704734"/>
              <a:gd name="connsiteX10" fmla="*/ 18853 w 3902697"/>
              <a:gd name="connsiteY10" fmla="*/ 1385740 h 3704734"/>
              <a:gd name="connsiteX0" fmla="*/ 18853 w 3902697"/>
              <a:gd name="connsiteY0" fmla="*/ 1385740 h 3704734"/>
              <a:gd name="connsiteX1" fmla="*/ 0 w 3902697"/>
              <a:gd name="connsiteY1" fmla="*/ 3704734 h 3704734"/>
              <a:gd name="connsiteX2" fmla="*/ 3902697 w 3902697"/>
              <a:gd name="connsiteY2" fmla="*/ 3676454 h 3704734"/>
              <a:gd name="connsiteX3" fmla="*/ 1706251 w 3902697"/>
              <a:gd name="connsiteY3" fmla="*/ 3223967 h 3704734"/>
              <a:gd name="connsiteX4" fmla="*/ 1725105 w 3902697"/>
              <a:gd name="connsiteY4" fmla="*/ 3082566 h 3704734"/>
              <a:gd name="connsiteX5" fmla="*/ 1715678 w 3902697"/>
              <a:gd name="connsiteY5" fmla="*/ 1272619 h 3704734"/>
              <a:gd name="connsiteX6" fmla="*/ 1715678 w 3902697"/>
              <a:gd name="connsiteY6" fmla="*/ 0 h 3704734"/>
              <a:gd name="connsiteX7" fmla="*/ 575035 w 3902697"/>
              <a:gd name="connsiteY7" fmla="*/ 0 h 3704734"/>
              <a:gd name="connsiteX8" fmla="*/ 593889 w 3902697"/>
              <a:gd name="connsiteY8" fmla="*/ 1244338 h 3704734"/>
              <a:gd name="connsiteX9" fmla="*/ 47134 w 3902697"/>
              <a:gd name="connsiteY9" fmla="*/ 1234911 h 3704734"/>
              <a:gd name="connsiteX10" fmla="*/ 18853 w 3902697"/>
              <a:gd name="connsiteY10" fmla="*/ 1385740 h 3704734"/>
              <a:gd name="connsiteX0" fmla="*/ 18853 w 3902697"/>
              <a:gd name="connsiteY0" fmla="*/ 1385740 h 3704734"/>
              <a:gd name="connsiteX1" fmla="*/ 0 w 3902697"/>
              <a:gd name="connsiteY1" fmla="*/ 3704734 h 3704734"/>
              <a:gd name="connsiteX2" fmla="*/ 3902697 w 3902697"/>
              <a:gd name="connsiteY2" fmla="*/ 3676454 h 3704734"/>
              <a:gd name="connsiteX3" fmla="*/ 2234152 w 3902697"/>
              <a:gd name="connsiteY3" fmla="*/ 3082565 h 3704734"/>
              <a:gd name="connsiteX4" fmla="*/ 1725105 w 3902697"/>
              <a:gd name="connsiteY4" fmla="*/ 3082566 h 3704734"/>
              <a:gd name="connsiteX5" fmla="*/ 1715678 w 3902697"/>
              <a:gd name="connsiteY5" fmla="*/ 1272619 h 3704734"/>
              <a:gd name="connsiteX6" fmla="*/ 1715678 w 3902697"/>
              <a:gd name="connsiteY6" fmla="*/ 0 h 3704734"/>
              <a:gd name="connsiteX7" fmla="*/ 575035 w 3902697"/>
              <a:gd name="connsiteY7" fmla="*/ 0 h 3704734"/>
              <a:gd name="connsiteX8" fmla="*/ 593889 w 3902697"/>
              <a:gd name="connsiteY8" fmla="*/ 1244338 h 3704734"/>
              <a:gd name="connsiteX9" fmla="*/ 47134 w 3902697"/>
              <a:gd name="connsiteY9" fmla="*/ 1234911 h 3704734"/>
              <a:gd name="connsiteX10" fmla="*/ 18853 w 3902697"/>
              <a:gd name="connsiteY10" fmla="*/ 1385740 h 3704734"/>
              <a:gd name="connsiteX0" fmla="*/ 18853 w 3902697"/>
              <a:gd name="connsiteY0" fmla="*/ 1385740 h 3704734"/>
              <a:gd name="connsiteX1" fmla="*/ 0 w 3902697"/>
              <a:gd name="connsiteY1" fmla="*/ 3704734 h 3704734"/>
              <a:gd name="connsiteX2" fmla="*/ 3902697 w 3902697"/>
              <a:gd name="connsiteY2" fmla="*/ 3676454 h 3704734"/>
              <a:gd name="connsiteX3" fmla="*/ 2234152 w 3902697"/>
              <a:gd name="connsiteY3" fmla="*/ 3082565 h 3704734"/>
              <a:gd name="connsiteX4" fmla="*/ 1725105 w 3902697"/>
              <a:gd name="connsiteY4" fmla="*/ 3082566 h 3704734"/>
              <a:gd name="connsiteX5" fmla="*/ 1715678 w 3902697"/>
              <a:gd name="connsiteY5" fmla="*/ 1272619 h 3704734"/>
              <a:gd name="connsiteX6" fmla="*/ 1715678 w 3902697"/>
              <a:gd name="connsiteY6" fmla="*/ 0 h 3704734"/>
              <a:gd name="connsiteX7" fmla="*/ 575035 w 3902697"/>
              <a:gd name="connsiteY7" fmla="*/ 0 h 3704734"/>
              <a:gd name="connsiteX8" fmla="*/ 593889 w 3902697"/>
              <a:gd name="connsiteY8" fmla="*/ 1244338 h 3704734"/>
              <a:gd name="connsiteX9" fmla="*/ 47134 w 3902697"/>
              <a:gd name="connsiteY9" fmla="*/ 1234911 h 3704734"/>
              <a:gd name="connsiteX10" fmla="*/ 18853 w 3902697"/>
              <a:gd name="connsiteY10" fmla="*/ 1385740 h 3704734"/>
              <a:gd name="connsiteX0" fmla="*/ 18853 w 2253006"/>
              <a:gd name="connsiteY0" fmla="*/ 1385740 h 3704734"/>
              <a:gd name="connsiteX1" fmla="*/ 0 w 2253006"/>
              <a:gd name="connsiteY1" fmla="*/ 3704734 h 3704734"/>
              <a:gd name="connsiteX2" fmla="*/ 2253006 w 2253006"/>
              <a:gd name="connsiteY2" fmla="*/ 3667027 h 3704734"/>
              <a:gd name="connsiteX3" fmla="*/ 2234152 w 2253006"/>
              <a:gd name="connsiteY3" fmla="*/ 3082565 h 3704734"/>
              <a:gd name="connsiteX4" fmla="*/ 1725105 w 2253006"/>
              <a:gd name="connsiteY4" fmla="*/ 3082566 h 3704734"/>
              <a:gd name="connsiteX5" fmla="*/ 1715678 w 2253006"/>
              <a:gd name="connsiteY5" fmla="*/ 1272619 h 3704734"/>
              <a:gd name="connsiteX6" fmla="*/ 1715678 w 2253006"/>
              <a:gd name="connsiteY6" fmla="*/ 0 h 3704734"/>
              <a:gd name="connsiteX7" fmla="*/ 575035 w 2253006"/>
              <a:gd name="connsiteY7" fmla="*/ 0 h 3704734"/>
              <a:gd name="connsiteX8" fmla="*/ 593889 w 2253006"/>
              <a:gd name="connsiteY8" fmla="*/ 1244338 h 3704734"/>
              <a:gd name="connsiteX9" fmla="*/ 47134 w 2253006"/>
              <a:gd name="connsiteY9" fmla="*/ 1234911 h 3704734"/>
              <a:gd name="connsiteX10" fmla="*/ 18853 w 2253006"/>
              <a:gd name="connsiteY10" fmla="*/ 1385740 h 370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53006" h="3704734">
                <a:moveTo>
                  <a:pt x="18853" y="1385740"/>
                </a:moveTo>
                <a:lnTo>
                  <a:pt x="0" y="3704734"/>
                </a:lnTo>
                <a:lnTo>
                  <a:pt x="2253006" y="3667027"/>
                </a:lnTo>
                <a:lnTo>
                  <a:pt x="2234152" y="3082565"/>
                </a:lnTo>
                <a:lnTo>
                  <a:pt x="1725105" y="3082566"/>
                </a:lnTo>
                <a:cubicBezTo>
                  <a:pt x="1721963" y="2479250"/>
                  <a:pt x="1718820" y="1875935"/>
                  <a:pt x="1715678" y="1272619"/>
                </a:cubicBezTo>
                <a:lnTo>
                  <a:pt x="1715678" y="0"/>
                </a:lnTo>
                <a:lnTo>
                  <a:pt x="575035" y="0"/>
                </a:lnTo>
                <a:lnTo>
                  <a:pt x="593889" y="1244338"/>
                </a:lnTo>
                <a:lnTo>
                  <a:pt x="47134" y="1234911"/>
                </a:lnTo>
                <a:lnTo>
                  <a:pt x="18853" y="1385740"/>
                </a:lnTo>
                <a:close/>
              </a:path>
            </a:pathLst>
          </a:cu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F5AA2DB-7E0A-B94E-9CEF-BB9C6E346FE9}"/>
              </a:ext>
            </a:extLst>
          </p:cNvPr>
          <p:cNvSpPr/>
          <p:nvPr/>
        </p:nvSpPr>
        <p:spPr>
          <a:xfrm>
            <a:off x="7076964" y="509048"/>
            <a:ext cx="2227291" cy="3799001"/>
          </a:xfrm>
          <a:custGeom>
            <a:avLst/>
            <a:gdLst>
              <a:gd name="connsiteX0" fmla="*/ 11992 w 2755192"/>
              <a:gd name="connsiteY0" fmla="*/ 0 h 2441543"/>
              <a:gd name="connsiteX1" fmla="*/ 2755192 w 2755192"/>
              <a:gd name="connsiteY1" fmla="*/ 28281 h 2441543"/>
              <a:gd name="connsiteX2" fmla="*/ 2755192 w 2755192"/>
              <a:gd name="connsiteY2" fmla="*/ 1216058 h 2441543"/>
              <a:gd name="connsiteX3" fmla="*/ 1689963 w 2755192"/>
              <a:gd name="connsiteY3" fmla="*/ 1206631 h 2441543"/>
              <a:gd name="connsiteX4" fmla="*/ 1680536 w 2755192"/>
              <a:gd name="connsiteY4" fmla="*/ 2441543 h 2441543"/>
              <a:gd name="connsiteX5" fmla="*/ 2565 w 2755192"/>
              <a:gd name="connsiteY5" fmla="*/ 2441543 h 2441543"/>
              <a:gd name="connsiteX6" fmla="*/ 11992 w 2755192"/>
              <a:gd name="connsiteY6" fmla="*/ 0 h 2441543"/>
              <a:gd name="connsiteX0" fmla="*/ 11992 w 3867555"/>
              <a:gd name="connsiteY0" fmla="*/ 0 h 2441543"/>
              <a:gd name="connsiteX1" fmla="*/ 3867555 w 3867555"/>
              <a:gd name="connsiteY1" fmla="*/ 28281 h 2441543"/>
              <a:gd name="connsiteX2" fmla="*/ 2755192 w 3867555"/>
              <a:gd name="connsiteY2" fmla="*/ 1216058 h 2441543"/>
              <a:gd name="connsiteX3" fmla="*/ 1689963 w 3867555"/>
              <a:gd name="connsiteY3" fmla="*/ 1206631 h 2441543"/>
              <a:gd name="connsiteX4" fmla="*/ 1680536 w 3867555"/>
              <a:gd name="connsiteY4" fmla="*/ 2441543 h 2441543"/>
              <a:gd name="connsiteX5" fmla="*/ 2565 w 3867555"/>
              <a:gd name="connsiteY5" fmla="*/ 2441543 h 2441543"/>
              <a:gd name="connsiteX6" fmla="*/ 11992 w 3867555"/>
              <a:gd name="connsiteY6" fmla="*/ 0 h 2441543"/>
              <a:gd name="connsiteX0" fmla="*/ 11992 w 3867555"/>
              <a:gd name="connsiteY0" fmla="*/ 0 h 2441543"/>
              <a:gd name="connsiteX1" fmla="*/ 3867555 w 3867555"/>
              <a:gd name="connsiteY1" fmla="*/ 28281 h 2441543"/>
              <a:gd name="connsiteX2" fmla="*/ 3858128 w 3867555"/>
              <a:gd name="connsiteY2" fmla="*/ 1206631 h 2441543"/>
              <a:gd name="connsiteX3" fmla="*/ 1689963 w 3867555"/>
              <a:gd name="connsiteY3" fmla="*/ 1206631 h 2441543"/>
              <a:gd name="connsiteX4" fmla="*/ 1680536 w 3867555"/>
              <a:gd name="connsiteY4" fmla="*/ 2441543 h 2441543"/>
              <a:gd name="connsiteX5" fmla="*/ 2565 w 3867555"/>
              <a:gd name="connsiteY5" fmla="*/ 2441543 h 2441543"/>
              <a:gd name="connsiteX6" fmla="*/ 11992 w 3867555"/>
              <a:gd name="connsiteY6" fmla="*/ 0 h 2441543"/>
              <a:gd name="connsiteX0" fmla="*/ 11992 w 3858132"/>
              <a:gd name="connsiteY0" fmla="*/ 0 h 2441543"/>
              <a:gd name="connsiteX1" fmla="*/ 2227291 w 3858132"/>
              <a:gd name="connsiteY1" fmla="*/ 18855 h 2441543"/>
              <a:gd name="connsiteX2" fmla="*/ 3858128 w 3858132"/>
              <a:gd name="connsiteY2" fmla="*/ 1206631 h 2441543"/>
              <a:gd name="connsiteX3" fmla="*/ 1689963 w 3858132"/>
              <a:gd name="connsiteY3" fmla="*/ 1206631 h 2441543"/>
              <a:gd name="connsiteX4" fmla="*/ 1680536 w 3858132"/>
              <a:gd name="connsiteY4" fmla="*/ 2441543 h 2441543"/>
              <a:gd name="connsiteX5" fmla="*/ 2565 w 3858132"/>
              <a:gd name="connsiteY5" fmla="*/ 2441543 h 2441543"/>
              <a:gd name="connsiteX6" fmla="*/ 11992 w 3858132"/>
              <a:gd name="connsiteY6" fmla="*/ 0 h 2441543"/>
              <a:gd name="connsiteX0" fmla="*/ 11992 w 3858128"/>
              <a:gd name="connsiteY0" fmla="*/ 0 h 2441543"/>
              <a:gd name="connsiteX1" fmla="*/ 2227291 w 3858128"/>
              <a:gd name="connsiteY1" fmla="*/ 18855 h 2441543"/>
              <a:gd name="connsiteX2" fmla="*/ 3858128 w 3858128"/>
              <a:gd name="connsiteY2" fmla="*/ 1206631 h 2441543"/>
              <a:gd name="connsiteX3" fmla="*/ 1689963 w 3858128"/>
              <a:gd name="connsiteY3" fmla="*/ 1206631 h 2441543"/>
              <a:gd name="connsiteX4" fmla="*/ 1680536 w 3858128"/>
              <a:gd name="connsiteY4" fmla="*/ 2441543 h 2441543"/>
              <a:gd name="connsiteX5" fmla="*/ 2565 w 3858128"/>
              <a:gd name="connsiteY5" fmla="*/ 2441543 h 2441543"/>
              <a:gd name="connsiteX6" fmla="*/ 11992 w 3858128"/>
              <a:gd name="connsiteY6" fmla="*/ 0 h 2441543"/>
              <a:gd name="connsiteX0" fmla="*/ 11992 w 2227291"/>
              <a:gd name="connsiteY0" fmla="*/ 0 h 2441543"/>
              <a:gd name="connsiteX1" fmla="*/ 2227291 w 2227291"/>
              <a:gd name="connsiteY1" fmla="*/ 18855 h 2441543"/>
              <a:gd name="connsiteX2" fmla="*/ 2217864 w 2227291"/>
              <a:gd name="connsiteY2" fmla="*/ 622169 h 2441543"/>
              <a:gd name="connsiteX3" fmla="*/ 1689963 w 2227291"/>
              <a:gd name="connsiteY3" fmla="*/ 1206631 h 2441543"/>
              <a:gd name="connsiteX4" fmla="*/ 1680536 w 2227291"/>
              <a:gd name="connsiteY4" fmla="*/ 2441543 h 2441543"/>
              <a:gd name="connsiteX5" fmla="*/ 2565 w 2227291"/>
              <a:gd name="connsiteY5" fmla="*/ 2441543 h 2441543"/>
              <a:gd name="connsiteX6" fmla="*/ 11992 w 2227291"/>
              <a:gd name="connsiteY6" fmla="*/ 0 h 2441543"/>
              <a:gd name="connsiteX0" fmla="*/ 11992 w 2227291"/>
              <a:gd name="connsiteY0" fmla="*/ 0 h 2441543"/>
              <a:gd name="connsiteX1" fmla="*/ 2227291 w 2227291"/>
              <a:gd name="connsiteY1" fmla="*/ 18855 h 2441543"/>
              <a:gd name="connsiteX2" fmla="*/ 2217864 w 2227291"/>
              <a:gd name="connsiteY2" fmla="*/ 622169 h 2441543"/>
              <a:gd name="connsiteX3" fmla="*/ 2104743 w 2227291"/>
              <a:gd name="connsiteY3" fmla="*/ 725864 h 2441543"/>
              <a:gd name="connsiteX4" fmla="*/ 1689963 w 2227291"/>
              <a:gd name="connsiteY4" fmla="*/ 1206631 h 2441543"/>
              <a:gd name="connsiteX5" fmla="*/ 1680536 w 2227291"/>
              <a:gd name="connsiteY5" fmla="*/ 2441543 h 2441543"/>
              <a:gd name="connsiteX6" fmla="*/ 2565 w 2227291"/>
              <a:gd name="connsiteY6" fmla="*/ 2441543 h 2441543"/>
              <a:gd name="connsiteX7" fmla="*/ 11992 w 2227291"/>
              <a:gd name="connsiteY7" fmla="*/ 0 h 2441543"/>
              <a:gd name="connsiteX0" fmla="*/ 11992 w 2227291"/>
              <a:gd name="connsiteY0" fmla="*/ 0 h 2441543"/>
              <a:gd name="connsiteX1" fmla="*/ 2227291 w 2227291"/>
              <a:gd name="connsiteY1" fmla="*/ 18855 h 2441543"/>
              <a:gd name="connsiteX2" fmla="*/ 2217864 w 2227291"/>
              <a:gd name="connsiteY2" fmla="*/ 622169 h 2441543"/>
              <a:gd name="connsiteX3" fmla="*/ 1680537 w 2227291"/>
              <a:gd name="connsiteY3" fmla="*/ 622169 h 2441543"/>
              <a:gd name="connsiteX4" fmla="*/ 1689963 w 2227291"/>
              <a:gd name="connsiteY4" fmla="*/ 1206631 h 2441543"/>
              <a:gd name="connsiteX5" fmla="*/ 1680536 w 2227291"/>
              <a:gd name="connsiteY5" fmla="*/ 2441543 h 2441543"/>
              <a:gd name="connsiteX6" fmla="*/ 2565 w 2227291"/>
              <a:gd name="connsiteY6" fmla="*/ 2441543 h 2441543"/>
              <a:gd name="connsiteX7" fmla="*/ 11992 w 2227291"/>
              <a:gd name="connsiteY7" fmla="*/ 0 h 2441543"/>
              <a:gd name="connsiteX0" fmla="*/ 11992 w 2227291"/>
              <a:gd name="connsiteY0" fmla="*/ 0 h 2441543"/>
              <a:gd name="connsiteX1" fmla="*/ 2227291 w 2227291"/>
              <a:gd name="connsiteY1" fmla="*/ 18855 h 2441543"/>
              <a:gd name="connsiteX2" fmla="*/ 2217864 w 2227291"/>
              <a:gd name="connsiteY2" fmla="*/ 622169 h 2441543"/>
              <a:gd name="connsiteX3" fmla="*/ 1680537 w 2227291"/>
              <a:gd name="connsiteY3" fmla="*/ 622169 h 2441543"/>
              <a:gd name="connsiteX4" fmla="*/ 1689963 w 2227291"/>
              <a:gd name="connsiteY4" fmla="*/ 1206631 h 2441543"/>
              <a:gd name="connsiteX5" fmla="*/ 1680536 w 2227291"/>
              <a:gd name="connsiteY5" fmla="*/ 2441543 h 2441543"/>
              <a:gd name="connsiteX6" fmla="*/ 690723 w 2227291"/>
              <a:gd name="connsiteY6" fmla="*/ 2432116 h 2441543"/>
              <a:gd name="connsiteX7" fmla="*/ 2565 w 2227291"/>
              <a:gd name="connsiteY7" fmla="*/ 2441543 h 2441543"/>
              <a:gd name="connsiteX8" fmla="*/ 11992 w 2227291"/>
              <a:gd name="connsiteY8" fmla="*/ 0 h 2441543"/>
              <a:gd name="connsiteX0" fmla="*/ 11992 w 2227291"/>
              <a:gd name="connsiteY0" fmla="*/ 0 h 2441543"/>
              <a:gd name="connsiteX1" fmla="*/ 2227291 w 2227291"/>
              <a:gd name="connsiteY1" fmla="*/ 18855 h 2441543"/>
              <a:gd name="connsiteX2" fmla="*/ 2217864 w 2227291"/>
              <a:gd name="connsiteY2" fmla="*/ 622169 h 2441543"/>
              <a:gd name="connsiteX3" fmla="*/ 1680537 w 2227291"/>
              <a:gd name="connsiteY3" fmla="*/ 622169 h 2441543"/>
              <a:gd name="connsiteX4" fmla="*/ 1689963 w 2227291"/>
              <a:gd name="connsiteY4" fmla="*/ 1206631 h 2441543"/>
              <a:gd name="connsiteX5" fmla="*/ 1680536 w 2227291"/>
              <a:gd name="connsiteY5" fmla="*/ 2441543 h 2441543"/>
              <a:gd name="connsiteX6" fmla="*/ 568174 w 2227291"/>
              <a:gd name="connsiteY6" fmla="*/ 2441543 h 2441543"/>
              <a:gd name="connsiteX7" fmla="*/ 2565 w 2227291"/>
              <a:gd name="connsiteY7" fmla="*/ 2441543 h 2441543"/>
              <a:gd name="connsiteX8" fmla="*/ 11992 w 2227291"/>
              <a:gd name="connsiteY8" fmla="*/ 0 h 2441543"/>
              <a:gd name="connsiteX0" fmla="*/ 11992 w 2227291"/>
              <a:gd name="connsiteY0" fmla="*/ 0 h 2441543"/>
              <a:gd name="connsiteX1" fmla="*/ 2227291 w 2227291"/>
              <a:gd name="connsiteY1" fmla="*/ 18855 h 2441543"/>
              <a:gd name="connsiteX2" fmla="*/ 2217864 w 2227291"/>
              <a:gd name="connsiteY2" fmla="*/ 622169 h 2441543"/>
              <a:gd name="connsiteX3" fmla="*/ 1680537 w 2227291"/>
              <a:gd name="connsiteY3" fmla="*/ 622169 h 2441543"/>
              <a:gd name="connsiteX4" fmla="*/ 1689963 w 2227291"/>
              <a:gd name="connsiteY4" fmla="*/ 1206631 h 2441543"/>
              <a:gd name="connsiteX5" fmla="*/ 1680536 w 2227291"/>
              <a:gd name="connsiteY5" fmla="*/ 2441543 h 2441543"/>
              <a:gd name="connsiteX6" fmla="*/ 1162063 w 2227291"/>
              <a:gd name="connsiteY6" fmla="*/ 2441543 h 2441543"/>
              <a:gd name="connsiteX7" fmla="*/ 568174 w 2227291"/>
              <a:gd name="connsiteY7" fmla="*/ 2441543 h 2441543"/>
              <a:gd name="connsiteX8" fmla="*/ 2565 w 2227291"/>
              <a:gd name="connsiteY8" fmla="*/ 2441543 h 2441543"/>
              <a:gd name="connsiteX9" fmla="*/ 11992 w 2227291"/>
              <a:gd name="connsiteY9" fmla="*/ 0 h 2441543"/>
              <a:gd name="connsiteX0" fmla="*/ 11992 w 2227291"/>
              <a:gd name="connsiteY0" fmla="*/ 0 h 3789576"/>
              <a:gd name="connsiteX1" fmla="*/ 2227291 w 2227291"/>
              <a:gd name="connsiteY1" fmla="*/ 18855 h 3789576"/>
              <a:gd name="connsiteX2" fmla="*/ 2217864 w 2227291"/>
              <a:gd name="connsiteY2" fmla="*/ 622169 h 3789576"/>
              <a:gd name="connsiteX3" fmla="*/ 1680537 w 2227291"/>
              <a:gd name="connsiteY3" fmla="*/ 622169 h 3789576"/>
              <a:gd name="connsiteX4" fmla="*/ 1689963 w 2227291"/>
              <a:gd name="connsiteY4" fmla="*/ 1206631 h 3789576"/>
              <a:gd name="connsiteX5" fmla="*/ 1680536 w 2227291"/>
              <a:gd name="connsiteY5" fmla="*/ 2441543 h 3789576"/>
              <a:gd name="connsiteX6" fmla="*/ 568175 w 2227291"/>
              <a:gd name="connsiteY6" fmla="*/ 3789576 h 3789576"/>
              <a:gd name="connsiteX7" fmla="*/ 568174 w 2227291"/>
              <a:gd name="connsiteY7" fmla="*/ 2441543 h 3789576"/>
              <a:gd name="connsiteX8" fmla="*/ 2565 w 2227291"/>
              <a:gd name="connsiteY8" fmla="*/ 2441543 h 3789576"/>
              <a:gd name="connsiteX9" fmla="*/ 11992 w 2227291"/>
              <a:gd name="connsiteY9" fmla="*/ 0 h 3789576"/>
              <a:gd name="connsiteX0" fmla="*/ 11992 w 2227291"/>
              <a:gd name="connsiteY0" fmla="*/ 0 h 3789576"/>
              <a:gd name="connsiteX1" fmla="*/ 2227291 w 2227291"/>
              <a:gd name="connsiteY1" fmla="*/ 18855 h 3789576"/>
              <a:gd name="connsiteX2" fmla="*/ 2217864 w 2227291"/>
              <a:gd name="connsiteY2" fmla="*/ 622169 h 3789576"/>
              <a:gd name="connsiteX3" fmla="*/ 1680537 w 2227291"/>
              <a:gd name="connsiteY3" fmla="*/ 622169 h 3789576"/>
              <a:gd name="connsiteX4" fmla="*/ 1689963 w 2227291"/>
              <a:gd name="connsiteY4" fmla="*/ 1206631 h 3789576"/>
              <a:gd name="connsiteX5" fmla="*/ 1680536 w 2227291"/>
              <a:gd name="connsiteY5" fmla="*/ 2441543 h 3789576"/>
              <a:gd name="connsiteX6" fmla="*/ 1388306 w 2227291"/>
              <a:gd name="connsiteY6" fmla="*/ 2809187 h 3789576"/>
              <a:gd name="connsiteX7" fmla="*/ 568175 w 2227291"/>
              <a:gd name="connsiteY7" fmla="*/ 3789576 h 3789576"/>
              <a:gd name="connsiteX8" fmla="*/ 568174 w 2227291"/>
              <a:gd name="connsiteY8" fmla="*/ 2441543 h 3789576"/>
              <a:gd name="connsiteX9" fmla="*/ 2565 w 2227291"/>
              <a:gd name="connsiteY9" fmla="*/ 2441543 h 3789576"/>
              <a:gd name="connsiteX10" fmla="*/ 11992 w 2227291"/>
              <a:gd name="connsiteY10" fmla="*/ 0 h 3789576"/>
              <a:gd name="connsiteX0" fmla="*/ 11992 w 2227291"/>
              <a:gd name="connsiteY0" fmla="*/ 0 h 3799001"/>
              <a:gd name="connsiteX1" fmla="*/ 2227291 w 2227291"/>
              <a:gd name="connsiteY1" fmla="*/ 18855 h 3799001"/>
              <a:gd name="connsiteX2" fmla="*/ 2217864 w 2227291"/>
              <a:gd name="connsiteY2" fmla="*/ 622169 h 3799001"/>
              <a:gd name="connsiteX3" fmla="*/ 1680537 w 2227291"/>
              <a:gd name="connsiteY3" fmla="*/ 622169 h 3799001"/>
              <a:gd name="connsiteX4" fmla="*/ 1689963 w 2227291"/>
              <a:gd name="connsiteY4" fmla="*/ 1206631 h 3799001"/>
              <a:gd name="connsiteX5" fmla="*/ 1680536 w 2227291"/>
              <a:gd name="connsiteY5" fmla="*/ 2441543 h 3799001"/>
              <a:gd name="connsiteX6" fmla="*/ 1671110 w 2227291"/>
              <a:gd name="connsiteY6" fmla="*/ 3799001 h 3799001"/>
              <a:gd name="connsiteX7" fmla="*/ 568175 w 2227291"/>
              <a:gd name="connsiteY7" fmla="*/ 3789576 h 3799001"/>
              <a:gd name="connsiteX8" fmla="*/ 568174 w 2227291"/>
              <a:gd name="connsiteY8" fmla="*/ 2441543 h 3799001"/>
              <a:gd name="connsiteX9" fmla="*/ 2565 w 2227291"/>
              <a:gd name="connsiteY9" fmla="*/ 2441543 h 3799001"/>
              <a:gd name="connsiteX10" fmla="*/ 11992 w 2227291"/>
              <a:gd name="connsiteY10" fmla="*/ 0 h 379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7291" h="3799001">
                <a:moveTo>
                  <a:pt x="11992" y="0"/>
                </a:moveTo>
                <a:lnTo>
                  <a:pt x="2227291" y="18855"/>
                </a:lnTo>
                <a:lnTo>
                  <a:pt x="2217864" y="622169"/>
                </a:lnTo>
                <a:lnTo>
                  <a:pt x="1680537" y="622169"/>
                </a:lnTo>
                <a:lnTo>
                  <a:pt x="1689963" y="1206631"/>
                </a:lnTo>
                <a:cubicBezTo>
                  <a:pt x="1686821" y="1618268"/>
                  <a:pt x="1683678" y="2029906"/>
                  <a:pt x="1680536" y="2441543"/>
                </a:cubicBezTo>
                <a:lnTo>
                  <a:pt x="1671110" y="3799001"/>
                </a:lnTo>
                <a:lnTo>
                  <a:pt x="568175" y="3789576"/>
                </a:lnTo>
                <a:cubicBezTo>
                  <a:pt x="568175" y="3340232"/>
                  <a:pt x="568174" y="2890887"/>
                  <a:pt x="568174" y="2441543"/>
                </a:cubicBezTo>
                <a:lnTo>
                  <a:pt x="2565" y="2441543"/>
                </a:lnTo>
                <a:cubicBezTo>
                  <a:pt x="-577" y="1637122"/>
                  <a:pt x="-3720" y="832702"/>
                  <a:pt x="11992" y="0"/>
                </a:cubicBezTo>
                <a:close/>
              </a:path>
            </a:pathLst>
          </a:cu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C36E64-FE52-DE3A-5632-1AFB9244A4A3}"/>
              </a:ext>
            </a:extLst>
          </p:cNvPr>
          <p:cNvSpPr txBox="1"/>
          <p:nvPr/>
        </p:nvSpPr>
        <p:spPr>
          <a:xfrm>
            <a:off x="0" y="6461184"/>
            <a:ext cx="14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 action="ppaction://hlinksldjump"/>
              </a:rPr>
              <a:t>Back to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399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1F152C-FBE2-5EF9-7768-DF4319A1F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4" y="238863"/>
            <a:ext cx="6111620" cy="67481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112C17-BE52-0A19-712C-DC8C61475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674" y="238864"/>
            <a:ext cx="6027326" cy="66191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D6A831-9D94-610D-86FD-2FE6EA9B93C7}"/>
              </a:ext>
            </a:extLst>
          </p:cNvPr>
          <p:cNvSpPr txBox="1"/>
          <p:nvPr/>
        </p:nvSpPr>
        <p:spPr>
          <a:xfrm>
            <a:off x="9454718" y="79899"/>
            <a:ext cx="14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 action="ppaction://hlinksldjump"/>
              </a:rPr>
              <a:t>Back to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48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F87F8-E82F-552C-A957-CCA195D75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Floor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5C3AC-D7A6-828F-7D9A-7DFB6F1CD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Burning questions</a:t>
            </a:r>
          </a:p>
          <a:p>
            <a:r>
              <a:rPr lang="en-US" dirty="0"/>
              <a:t>Curiosities </a:t>
            </a:r>
          </a:p>
        </p:txBody>
      </p:sp>
    </p:spTree>
    <p:extLst>
      <p:ext uri="{BB962C8B-B14F-4D97-AF65-F5344CB8AC3E}">
        <p14:creationId xmlns:p14="http://schemas.microsoft.com/office/powerpoint/2010/main" val="4027410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E3FEEE-92E2-7866-D44B-6D9FE378E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473"/>
            <a:ext cx="5965882" cy="6529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A7946D-27C3-7E73-6C91-D57DF24CE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8474"/>
            <a:ext cx="6096000" cy="65295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3E2440-0D62-5070-07A5-4DD5A2672256}"/>
              </a:ext>
            </a:extLst>
          </p:cNvPr>
          <p:cNvSpPr txBox="1"/>
          <p:nvPr/>
        </p:nvSpPr>
        <p:spPr>
          <a:xfrm>
            <a:off x="9454718" y="79899"/>
            <a:ext cx="14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 action="ppaction://hlinksldjump"/>
              </a:rPr>
              <a:t>Back to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340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9C491D-E2AE-D10C-DF85-54CD270F82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805"/>
          <a:stretch/>
        </p:blipFill>
        <p:spPr>
          <a:xfrm>
            <a:off x="0" y="195308"/>
            <a:ext cx="6096000" cy="66626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647309-E459-C047-F11E-1A9942FA80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805"/>
          <a:stretch/>
        </p:blipFill>
        <p:spPr>
          <a:xfrm>
            <a:off x="6096003" y="195308"/>
            <a:ext cx="6096000" cy="66626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59B985-0A2E-E315-8923-6D9DF59A2A80}"/>
              </a:ext>
            </a:extLst>
          </p:cNvPr>
          <p:cNvSpPr txBox="1"/>
          <p:nvPr/>
        </p:nvSpPr>
        <p:spPr>
          <a:xfrm>
            <a:off x="9454718" y="79899"/>
            <a:ext cx="14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 action="ppaction://hlinksldjump"/>
              </a:rPr>
              <a:t>Back to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750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BB9243-F5DA-85B3-CC53-F44EEA0640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083"/>
          <a:stretch/>
        </p:blipFill>
        <p:spPr>
          <a:xfrm>
            <a:off x="0" y="284084"/>
            <a:ext cx="6093472" cy="65739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C72C6F-CF25-C1BF-100B-62D26EF967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083"/>
          <a:stretch/>
        </p:blipFill>
        <p:spPr>
          <a:xfrm>
            <a:off x="6096000" y="284084"/>
            <a:ext cx="6093472" cy="65739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AC8137-724C-8586-A0DB-4DE51C731DD8}"/>
              </a:ext>
            </a:extLst>
          </p:cNvPr>
          <p:cNvSpPr txBox="1"/>
          <p:nvPr/>
        </p:nvSpPr>
        <p:spPr>
          <a:xfrm>
            <a:off x="9454718" y="79899"/>
            <a:ext cx="14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 action="ppaction://hlinksldjump"/>
              </a:rPr>
              <a:t>Back to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784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23C3D5-80E4-94C4-DF98-0AB4C048BF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0" y="239696"/>
            <a:ext cx="6096000" cy="66183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D93667-3F32-F2F1-AF76-D02B20BFEF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6095999" y="239696"/>
            <a:ext cx="6095999" cy="66183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E33D4A-83C2-E164-B722-588C6C26D379}"/>
              </a:ext>
            </a:extLst>
          </p:cNvPr>
          <p:cNvSpPr txBox="1"/>
          <p:nvPr/>
        </p:nvSpPr>
        <p:spPr>
          <a:xfrm>
            <a:off x="9454718" y="79899"/>
            <a:ext cx="14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 action="ppaction://hlinksldjump"/>
              </a:rPr>
              <a:t>Back to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479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F87F8-E82F-552C-A957-CCA195D75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need to do to succeed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5C3AC-D7A6-828F-7D9A-7DFB6F1CD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Nothing new! 7-person narrows your focus</a:t>
            </a:r>
          </a:p>
          <a:p>
            <a:r>
              <a:rPr lang="en-US" dirty="0"/>
              <a:t>Run the game, like normal</a:t>
            </a:r>
          </a:p>
          <a:p>
            <a:r>
              <a:rPr lang="en-US" dirty="0"/>
              <a:t>Avoid pitfalls </a:t>
            </a:r>
          </a:p>
          <a:p>
            <a:pPr lvl="1"/>
            <a:r>
              <a:rPr lang="en-US" dirty="0"/>
              <a:t>Administrative errors</a:t>
            </a:r>
          </a:p>
          <a:p>
            <a:pPr lvl="1"/>
            <a:r>
              <a:rPr lang="en-US" dirty="0"/>
              <a:t>Down errors</a:t>
            </a:r>
          </a:p>
          <a:p>
            <a:pPr lvl="1"/>
            <a:r>
              <a:rPr lang="en-US" dirty="0"/>
              <a:t>Mis-enforced penalties</a:t>
            </a:r>
          </a:p>
          <a:p>
            <a:pPr lvl="1"/>
            <a:r>
              <a:rPr lang="en-US" dirty="0"/>
              <a:t>Clock errors</a:t>
            </a:r>
          </a:p>
        </p:txBody>
      </p:sp>
    </p:spTree>
    <p:extLst>
      <p:ext uri="{BB962C8B-B14F-4D97-AF65-F5344CB8AC3E}">
        <p14:creationId xmlns:p14="http://schemas.microsoft.com/office/powerpoint/2010/main" val="2335502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F87F8-E82F-552C-A957-CCA195D75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need to do to excel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5C3AC-D7A6-828F-7D9A-7DFB6F1CD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Preparation = Confidence </a:t>
            </a:r>
          </a:p>
          <a:p>
            <a:r>
              <a:rPr lang="en-US" dirty="0"/>
              <a:t>Deep official = support</a:t>
            </a:r>
          </a:p>
          <a:p>
            <a:pPr lvl="1"/>
            <a:r>
              <a:rPr lang="en-US" dirty="0"/>
              <a:t>You lead the dance</a:t>
            </a:r>
          </a:p>
          <a:p>
            <a:r>
              <a:rPr lang="en-US" dirty="0"/>
              <a:t>Stay clock focused</a:t>
            </a:r>
          </a:p>
          <a:p>
            <a:r>
              <a:rPr lang="en-US" dirty="0"/>
              <a:t>Understand the production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740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F87F8-E82F-552C-A957-CCA195D75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Differences: 5 vs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5C3AC-D7A6-828F-7D9A-7DFB6F1CD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0845"/>
          </a:xfrm>
        </p:spPr>
        <p:txBody>
          <a:bodyPr/>
          <a:lstStyle/>
          <a:p>
            <a:r>
              <a:rPr lang="en-US" dirty="0"/>
              <a:t>Kicking plays</a:t>
            </a:r>
          </a:p>
          <a:p>
            <a:pPr lvl="1"/>
            <a:r>
              <a:rPr lang="en-US" dirty="0"/>
              <a:t>Free kicks</a:t>
            </a:r>
          </a:p>
          <a:p>
            <a:pPr lvl="1"/>
            <a:r>
              <a:rPr lang="en-US" dirty="0"/>
              <a:t>Scrimmage kicks</a:t>
            </a:r>
          </a:p>
          <a:p>
            <a:pPr lvl="1"/>
            <a:r>
              <a:rPr lang="en-US" dirty="0"/>
              <a:t>Field goals and </a:t>
            </a:r>
            <a:r>
              <a:rPr lang="en-US" dirty="0" err="1"/>
              <a:t>Trys</a:t>
            </a:r>
            <a:endParaRPr lang="en-US" dirty="0"/>
          </a:p>
          <a:p>
            <a:r>
              <a:rPr lang="en-US" dirty="0"/>
              <a:t>Passing Plays</a:t>
            </a:r>
          </a:p>
          <a:p>
            <a:pPr lvl="1"/>
            <a:r>
              <a:rPr lang="en-US" dirty="0"/>
              <a:t>Initial responsibility</a:t>
            </a:r>
          </a:p>
          <a:p>
            <a:pPr lvl="1"/>
            <a:r>
              <a:rPr lang="en-US" dirty="0"/>
              <a:t>Area of responsibility</a:t>
            </a:r>
          </a:p>
          <a:p>
            <a:r>
              <a:rPr lang="en-US" dirty="0"/>
              <a:t>Reverse Mechanics</a:t>
            </a:r>
          </a:p>
          <a:p>
            <a:pPr lvl="1"/>
            <a:r>
              <a:rPr lang="en-US" dirty="0"/>
              <a:t>Be slow, then fast if you need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153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F87F8-E82F-552C-A957-CCA195D75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Differences: Kicking Plays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5C3AC-D7A6-828F-7D9A-7DFB6F1CD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0845"/>
          </a:xfrm>
        </p:spPr>
        <p:txBody>
          <a:bodyPr/>
          <a:lstStyle/>
          <a:p>
            <a:r>
              <a:rPr lang="en-US" dirty="0"/>
              <a:t>Free kicks: Deep </a:t>
            </a:r>
          </a:p>
          <a:p>
            <a:pPr lvl="1"/>
            <a:r>
              <a:rPr lang="en-US" dirty="0"/>
              <a:t>My meditation: </a:t>
            </a:r>
            <a:r>
              <a:rPr lang="en-US" dirty="0" err="1"/>
              <a:t>FFPC</a:t>
            </a:r>
            <a:r>
              <a:rPr lang="en-US" dirty="0"/>
              <a:t> – Formation, Fair catch, Possession, Clock</a:t>
            </a:r>
          </a:p>
          <a:p>
            <a:pPr lvl="1"/>
            <a:r>
              <a:rPr lang="en-US" dirty="0"/>
              <a:t>Slow to stationary – just like 5-person</a:t>
            </a:r>
          </a:p>
          <a:p>
            <a:pPr lvl="1"/>
            <a:r>
              <a:rPr lang="en-US" dirty="0"/>
              <a:t>Inside out vision</a:t>
            </a:r>
          </a:p>
          <a:p>
            <a:pPr lvl="1"/>
            <a:endParaRPr lang="en-US" dirty="0"/>
          </a:p>
          <a:p>
            <a:r>
              <a:rPr lang="en-US" dirty="0"/>
              <a:t>Free kicks: Anticipated onside</a:t>
            </a:r>
          </a:p>
          <a:p>
            <a:pPr lvl="1"/>
            <a:r>
              <a:rPr lang="en-US" dirty="0"/>
              <a:t>Deep is going deep</a:t>
            </a:r>
          </a:p>
          <a:p>
            <a:pPr lvl="1"/>
            <a:r>
              <a:rPr lang="en-US" dirty="0"/>
              <a:t>My meditation: Ball, Touching, Blocks, Clock</a:t>
            </a:r>
          </a:p>
          <a:p>
            <a:pPr lvl="1"/>
            <a:r>
              <a:rPr lang="en-US" dirty="0"/>
              <a:t>Also be alert for fair catch signals</a:t>
            </a:r>
          </a:p>
          <a:p>
            <a:pPr lvl="1"/>
            <a:r>
              <a:rPr lang="en-US" dirty="0"/>
              <a:t>DON’T MOVE!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228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F87F8-E82F-552C-A957-CCA195D75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Differences: Kicking Plays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5C3AC-D7A6-828F-7D9A-7DFB6F1CD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0845"/>
          </a:xfrm>
        </p:spPr>
        <p:txBody>
          <a:bodyPr>
            <a:normAutofit/>
          </a:bodyPr>
          <a:lstStyle/>
          <a:p>
            <a:r>
              <a:rPr lang="en-US" dirty="0"/>
              <a:t>Scrimmage kicks: Physical Mechanics</a:t>
            </a:r>
          </a:p>
          <a:p>
            <a:pPr lvl="1"/>
            <a:r>
              <a:rPr lang="en-US" dirty="0"/>
              <a:t>Bad snap coverage – facing R (signal?)</a:t>
            </a:r>
          </a:p>
          <a:p>
            <a:pPr lvl="1"/>
            <a:r>
              <a:rPr lang="en-US" dirty="0"/>
              <a:t>Both on the LOS until ball is gone</a:t>
            </a:r>
          </a:p>
          <a:p>
            <a:pPr lvl="1"/>
            <a:r>
              <a:rPr lang="en-US" dirty="0"/>
              <a:t>Move downfield</a:t>
            </a:r>
          </a:p>
          <a:p>
            <a:pPr lvl="1"/>
            <a:r>
              <a:rPr lang="en-US" dirty="0"/>
              <a:t>You’re a deep!</a:t>
            </a:r>
          </a:p>
          <a:p>
            <a:r>
              <a:rPr lang="en-US" dirty="0"/>
              <a:t>Scrimmage kicks: Visual Mechanics</a:t>
            </a:r>
          </a:p>
          <a:p>
            <a:pPr lvl="1"/>
            <a:r>
              <a:rPr lang="en-US" dirty="0"/>
              <a:t>Know your eligibles</a:t>
            </a:r>
          </a:p>
          <a:p>
            <a:pPr lvl="1"/>
            <a:r>
              <a:rPr lang="en-US" dirty="0"/>
              <a:t>Quick glance at gunners if pressed</a:t>
            </a:r>
          </a:p>
          <a:p>
            <a:pPr lvl="1"/>
            <a:r>
              <a:rPr lang="en-US" dirty="0"/>
              <a:t>Stay with bad color – blocked into? 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wave all the way down</a:t>
            </a:r>
          </a:p>
          <a:p>
            <a:pPr lvl="1"/>
            <a:r>
              <a:rPr lang="en-US" dirty="0"/>
              <a:t>You’re a deep!</a:t>
            </a:r>
          </a:p>
        </p:txBody>
      </p:sp>
    </p:spTree>
    <p:extLst>
      <p:ext uri="{BB962C8B-B14F-4D97-AF65-F5344CB8AC3E}">
        <p14:creationId xmlns:p14="http://schemas.microsoft.com/office/powerpoint/2010/main" val="1525869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F87F8-E82F-552C-A957-CCA195D75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Differences: Kicking Plays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5C3AC-D7A6-828F-7D9A-7DFB6F1CD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0845"/>
          </a:xfrm>
        </p:spPr>
        <p:txBody>
          <a:bodyPr/>
          <a:lstStyle/>
          <a:p>
            <a:r>
              <a:rPr lang="en-US" dirty="0"/>
              <a:t>Field goals and </a:t>
            </a:r>
            <a:r>
              <a:rPr lang="en-US" dirty="0" err="1"/>
              <a:t>Trys</a:t>
            </a:r>
            <a:endParaRPr lang="en-US" dirty="0"/>
          </a:p>
          <a:p>
            <a:pPr lvl="1"/>
            <a:r>
              <a:rPr lang="en-US" dirty="0"/>
              <a:t>Both on the LOS</a:t>
            </a:r>
          </a:p>
          <a:p>
            <a:pPr lvl="1"/>
            <a:r>
              <a:rPr lang="en-US" dirty="0"/>
              <a:t>B GL responsibility 20 and in (signal?)</a:t>
            </a:r>
          </a:p>
          <a:p>
            <a:pPr lvl="1"/>
            <a:r>
              <a:rPr lang="en-US" dirty="0"/>
              <a:t>A GL responsibility everywhere</a:t>
            </a:r>
          </a:p>
          <a:p>
            <a:pPr lvl="1"/>
            <a:r>
              <a:rPr lang="en-US" dirty="0"/>
              <a:t>Bad snap coverage – facing R (signal?)</a:t>
            </a:r>
          </a:p>
          <a:p>
            <a:pPr lvl="1"/>
            <a:r>
              <a:rPr lang="en-US" dirty="0"/>
              <a:t>Know your eligibles</a:t>
            </a:r>
          </a:p>
          <a:p>
            <a:pPr lvl="1"/>
            <a:r>
              <a:rPr lang="en-US" dirty="0"/>
              <a:t>Wings and ends</a:t>
            </a:r>
          </a:p>
          <a:p>
            <a:pPr lvl="1"/>
            <a:r>
              <a:rPr lang="en-US" dirty="0"/>
              <a:t>It’s just a scrimmage kick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346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F87F8-E82F-552C-A957-CCA195D75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Differences: Passing Plays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5C3AC-D7A6-828F-7D9A-7DFB6F1CD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0845"/>
          </a:xfrm>
        </p:spPr>
        <p:txBody>
          <a:bodyPr>
            <a:normAutofit/>
          </a:bodyPr>
          <a:lstStyle/>
          <a:p>
            <a:r>
              <a:rPr lang="en-US" dirty="0"/>
              <a:t>Initial responsibility (IR) – </a:t>
            </a:r>
            <a:r>
              <a:rPr lang="en-US" dirty="0">
                <a:hlinkClick r:id="rId4" action="ppaction://hlinksldjump"/>
              </a:rPr>
              <a:t>Mechs Manual</a:t>
            </a:r>
            <a:r>
              <a:rPr lang="en-US" dirty="0"/>
              <a:t>, OR</a:t>
            </a:r>
          </a:p>
          <a:p>
            <a:r>
              <a:rPr lang="en-US" dirty="0"/>
              <a:t>Initial responsibility – The Easy Version</a:t>
            </a:r>
          </a:p>
          <a:p>
            <a:pPr lvl="1"/>
            <a:r>
              <a:rPr lang="en-US" dirty="0"/>
              <a:t>Quads: Let them declare</a:t>
            </a:r>
          </a:p>
          <a:p>
            <a:pPr lvl="1"/>
            <a:r>
              <a:rPr lang="en-US" dirty="0"/>
              <a:t>Trips: H or L have #2</a:t>
            </a:r>
          </a:p>
          <a:p>
            <a:pPr lvl="1"/>
            <a:r>
              <a:rPr lang="en-US" dirty="0"/>
              <a:t>5-Wide: H and L each have #2</a:t>
            </a:r>
          </a:p>
          <a:p>
            <a:pPr lvl="1"/>
            <a:r>
              <a:rPr lang="en-US" dirty="0"/>
              <a:t>Doubles: H has #2</a:t>
            </a:r>
          </a:p>
          <a:p>
            <a:pPr lvl="1"/>
            <a:r>
              <a:rPr lang="en-US" dirty="0"/>
              <a:t>Anything but trips to L side: L has back</a:t>
            </a:r>
          </a:p>
          <a:p>
            <a:pPr lvl="1"/>
            <a:r>
              <a:rPr lang="en-US" dirty="0"/>
              <a:t>2+ backs and no trips: H and L both have backs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036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2357</TotalTime>
  <Words>1067</Words>
  <Application>Microsoft Office PowerPoint</Application>
  <PresentationFormat>Widescreen</PresentationFormat>
  <Paragraphs>200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7-Person Mechanics Line of Scrimmage</vt:lpstr>
      <vt:lpstr>Open Floor</vt:lpstr>
      <vt:lpstr>What you need to do to succeed</vt:lpstr>
      <vt:lpstr>What you need to do to excel</vt:lpstr>
      <vt:lpstr>The Big Differences: 5 vs 7</vt:lpstr>
      <vt:lpstr>The Big Differences: Kicking Plays</vt:lpstr>
      <vt:lpstr>The Big Differences: Kicking Plays</vt:lpstr>
      <vt:lpstr>The Big Differences: Kicking Plays</vt:lpstr>
      <vt:lpstr>The Big Differences: Passing Plays</vt:lpstr>
      <vt:lpstr>The Big Differences: Passing Plays</vt:lpstr>
      <vt:lpstr>The Big Differences: Reverse Mechanics</vt:lpstr>
      <vt:lpstr>The Production</vt:lpstr>
      <vt:lpstr>Awareness, Courage, Communication</vt:lpstr>
      <vt:lpstr>7-person Mechanics: General Overview  </vt:lpstr>
      <vt:lpstr>7-person Mechanics: General Overview  </vt:lpstr>
      <vt:lpstr>7-person Mechanics: Sideline Coordination </vt:lpstr>
      <vt:lpstr>5-Person Areas of Responsibility</vt:lpstr>
      <vt:lpstr>5-Person Areas of Responsibility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7-Person Mechanics Line of Scrimmage</dc:title>
  <dc:creator>Joseph, Justin</dc:creator>
  <cp:lastModifiedBy>Steve Coover</cp:lastModifiedBy>
  <cp:revision>2</cp:revision>
  <cp:lastPrinted>2024-11-21T16:16:59Z</cp:lastPrinted>
  <dcterms:created xsi:type="dcterms:W3CDTF">2024-11-14T05:43:28Z</dcterms:created>
  <dcterms:modified xsi:type="dcterms:W3CDTF">2024-11-21T16:24:49Z</dcterms:modified>
</cp:coreProperties>
</file>